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4448b35e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4448b35e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4448b35e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4448b35e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161af33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161af33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4413425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4413425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44134256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44134256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4448b35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4448b35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4448b35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4448b35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4448b35e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4448b35e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4448b35e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4448b35e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4448b35e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4448b35e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80"/>
              <a:t>Laboratorio de</a:t>
            </a:r>
            <a:endParaRPr sz="29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80"/>
              <a:t>Técnicas</a:t>
            </a:r>
            <a:r>
              <a:rPr lang="es" sz="2980"/>
              <a:t> de Procesamiento Digital de </a:t>
            </a:r>
            <a:r>
              <a:rPr lang="es" sz="2980"/>
              <a:t>Imágenes</a:t>
            </a:r>
            <a:endParaRPr sz="29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Prof. Matías Barreto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descr="Imagen que contiene Interfaz de usuario gráfica&#10;&#10;Descripción generada automáticamente" id="104" name="Google Shape;104;p22"/>
          <p:cNvPicPr preferRelativeResize="0"/>
          <p:nvPr/>
        </p:nvPicPr>
        <p:blipFill rotWithShape="1">
          <a:blip r:embed="rId3">
            <a:alphaModFix/>
          </a:blip>
          <a:srcRect b="0" l="0" r="0" t="2515"/>
          <a:stretch/>
        </p:blipFill>
        <p:spPr>
          <a:xfrm>
            <a:off x="0" y="575475"/>
            <a:ext cx="9144000" cy="39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311700" y="1827300"/>
            <a:ext cx="8520600" cy="14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vemos mañana en modalidad LAB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854000"/>
            <a:ext cx="8520600" cy="14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Encuentro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r>
              <a:rPr lang="es"/>
              <a:t> al Laboratorio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Formato del Laboratorio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Martes 8:30 - 22:30 PM -&gt; TEO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Miércoles</a:t>
            </a:r>
            <a:r>
              <a:rPr lang="es"/>
              <a:t> 6:30 - 10:30 PM -&gt; LAB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Evaluaciones Presenciales en formato Laboratorio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Martes 29/4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Miércoles</a:t>
            </a:r>
            <a:r>
              <a:rPr lang="es" sz="1400"/>
              <a:t> 25/6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Clases y Materiales disponibles en Classroom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Criterios de Aprobación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Dominio del tema:</a:t>
            </a:r>
            <a:r>
              <a:rPr lang="es"/>
              <a:t> Se evalúa la comprensión teórica de los conceptos.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Aplicación práctica:</a:t>
            </a:r>
            <a:r>
              <a:rPr lang="es"/>
              <a:t> Se evalúa la capacidad de aplicar la teoría a la práctica.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Calidad del trabajo:</a:t>
            </a:r>
            <a:r>
              <a:rPr lang="es"/>
              <a:t> Se evalúa la presentación formal del trabajo, la cual incluye el desarrollo de prototipos funcionales de aplicaciones junto a documentación y, en algunos casos, elaboración de ensayos.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Trabajo en equipo:</a:t>
            </a:r>
            <a:r>
              <a:rPr lang="es"/>
              <a:t> Se evalúa la capacidad de colaborar y trabajar en equipo.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Presentación:</a:t>
            </a:r>
            <a:r>
              <a:rPr lang="es"/>
              <a:t> Se evalúa la claridad, la organización y el impacto comunicacional de la presentación.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275" y="971550"/>
            <a:ext cx="39814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6263"/>
            <a:ext cx="8839198" cy="333096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3072000" y="340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 es la pauta que conecta?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run Farocki | geographical imaginations" id="88" name="Google Shape;88;p19"/>
          <p:cNvPicPr preferRelativeResize="0"/>
          <p:nvPr/>
        </p:nvPicPr>
        <p:blipFill rotWithShape="1">
          <a:blip r:embed="rId3">
            <a:alphaModFix/>
          </a:blip>
          <a:srcRect b="0" l="1003" r="1568" t="0"/>
          <a:stretch/>
        </p:blipFill>
        <p:spPr>
          <a:xfrm>
            <a:off x="1231075" y="0"/>
            <a:ext cx="6681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ine drawing of two moving observation satellites on a black background filled with shining stars."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800" y="78527"/>
            <a:ext cx="6846401" cy="49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Sitio web&#10;&#10;Descripción generada automáticamente"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900" y="0"/>
            <a:ext cx="98558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