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ebc40a9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ebc40a9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ebc40a9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ebc40a9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ebc40a9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ebc40a9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ebc40a9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ebc40a9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1400" y="1021200"/>
            <a:ext cx="82812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Conceptos clave que veremos: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🧠 </a:t>
            </a:r>
            <a:r>
              <a:rPr b="1" lang="es" sz="1600">
                <a:solidFill>
                  <a:schemeClr val="dk1"/>
                </a:solidFill>
              </a:rPr>
              <a:t>Redes Convolucionales (CNN)</a:t>
            </a:r>
            <a:r>
              <a:rPr lang="es" sz="1600">
                <a:solidFill>
                  <a:schemeClr val="dk1"/>
                </a:solidFill>
              </a:rPr>
              <a:t>: cómo procesan imágenes.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🔄 </a:t>
            </a:r>
            <a:r>
              <a:rPr b="1" lang="es" sz="1600">
                <a:solidFill>
                  <a:schemeClr val="dk1"/>
                </a:solidFill>
              </a:rPr>
              <a:t>Transfer Learning</a:t>
            </a:r>
            <a:r>
              <a:rPr lang="es" sz="1600">
                <a:solidFill>
                  <a:schemeClr val="dk1"/>
                </a:solidFill>
              </a:rPr>
              <a:t>: usar lo aprendido en un problema para resolver otro.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🏷️ </a:t>
            </a:r>
            <a:r>
              <a:rPr b="1" lang="es" sz="1600">
                <a:solidFill>
                  <a:schemeClr val="dk1"/>
                </a:solidFill>
              </a:rPr>
              <a:t>Clasificación de imágenes</a:t>
            </a:r>
            <a:r>
              <a:rPr lang="es" sz="1600">
                <a:solidFill>
                  <a:schemeClr val="dk1"/>
                </a:solidFill>
              </a:rPr>
              <a:t>: predecir de qué se trata una imagen.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🧰 Herramientas prácticas: </a:t>
            </a: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TensorFlow/Keras</a:t>
            </a:r>
            <a:r>
              <a:rPr lang="es" sz="1600">
                <a:solidFill>
                  <a:schemeClr val="dk1"/>
                </a:solidFill>
              </a:rPr>
              <a:t>, </a:t>
            </a: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PyTorch</a:t>
            </a:r>
            <a:r>
              <a:rPr lang="es" sz="1600">
                <a:solidFill>
                  <a:schemeClr val="dk1"/>
                </a:solidFill>
              </a:rPr>
              <a:t>, </a:t>
            </a: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torchvision</a:t>
            </a:r>
            <a:r>
              <a:rPr lang="e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La Visión por Computadora es una rama de la inteligencia artificial que busca enseñar a las computadoras a interpretar el contenido visual del mundo, como imágenes o videos.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La usamos en: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Reconocimiento facial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Diagnóstico médico por imágenes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Autos autónomos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Análisis de seguridad, y mucho más.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Hoy vamos a enfocarnos en una tarea específica: </a:t>
            </a:r>
            <a:r>
              <a:rPr b="1" lang="es" sz="1100">
                <a:solidFill>
                  <a:schemeClr val="dk1"/>
                </a:solidFill>
              </a:rPr>
              <a:t>clasificación de imágenes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Modelo Preentrenado?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Entrenar una red neuronal desde cero requiere: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Millones de imágenes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Días o semanas de entrenamiento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Hardware potente (GPUs)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🧠 Por eso usamos </a:t>
            </a:r>
            <a:r>
              <a:rPr i="1" lang="es" sz="1100">
                <a:solidFill>
                  <a:schemeClr val="dk1"/>
                </a:solidFill>
              </a:rPr>
              <a:t>modelos preentrenados</a:t>
            </a:r>
            <a:r>
              <a:rPr lang="es" sz="1100">
                <a:solidFill>
                  <a:schemeClr val="dk1"/>
                </a:solidFill>
              </a:rPr>
              <a:t>: redes ya entrenadas con grandes datasets, como </a:t>
            </a:r>
            <a:r>
              <a:rPr b="1" lang="es" sz="1100">
                <a:solidFill>
                  <a:schemeClr val="dk1"/>
                </a:solidFill>
              </a:rPr>
              <a:t>ImageNet</a:t>
            </a:r>
            <a:r>
              <a:rPr lang="es" sz="1100">
                <a:solidFill>
                  <a:schemeClr val="dk1"/>
                </a:solidFill>
              </a:rPr>
              <a:t> (más de 14 millones de imágenes, 1000 clases).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Nosotros vamos a trabajar con dos modelos famosos: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VGG16</a:t>
            </a:r>
            <a:r>
              <a:rPr lang="es" sz="1100">
                <a:solidFill>
                  <a:schemeClr val="dk1"/>
                </a:solidFill>
              </a:rPr>
              <a:t> (TensorFlow/Keras)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ResNet18</a:t>
            </a:r>
            <a:r>
              <a:rPr lang="es" sz="1100">
                <a:solidFill>
                  <a:schemeClr val="dk1"/>
                </a:solidFill>
              </a:rPr>
              <a:t> (PyTorch)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Transfer Learning (Aprendizaje por Transferencia)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</a:t>
            </a:r>
            <a:r>
              <a:rPr i="1" lang="es" sz="1100">
                <a:solidFill>
                  <a:schemeClr val="dk1"/>
                </a:solidFill>
              </a:rPr>
              <a:t>Transfer Learning</a:t>
            </a:r>
            <a:r>
              <a:rPr lang="es" sz="1100">
                <a:solidFill>
                  <a:schemeClr val="dk1"/>
                </a:solidFill>
              </a:rPr>
              <a:t> permite reutilizar lo que un modelo aprendió en una tarea (como clasificar objetos en ImageNet) y aplicarlo en una tarea diferente.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Ventajas: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 ✅ Requiere menos datos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 ✅ Es más rápido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 ✅ Tiene mejor rendimiento inicial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Podemos ajustar solo las capas finales o agregar nuevas para nuestro problema.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Vamos a implementar clasificación de imágenes reales usando modelos preentrenados.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Usaremos: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TensorFlow/Keras</a:t>
            </a:r>
            <a:r>
              <a:rPr lang="es" sz="1100">
                <a:solidFill>
                  <a:schemeClr val="dk1"/>
                </a:solidFill>
              </a:rPr>
              <a:t> para VGG16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PyTorch/torchvision</a:t>
            </a:r>
            <a:r>
              <a:rPr lang="es" sz="1100">
                <a:solidFill>
                  <a:schemeClr val="dk1"/>
                </a:solidFill>
              </a:rPr>
              <a:t> para ResNet18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Veremos: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Cómo cargar modelos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Cómo procesar imágenes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Cómo hacer predicciones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¡Y todo esto sin entrenar desde cero!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