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9" y="7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55D2-DADB-4F08-A8D0-78CD2C533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BFE4F-88FE-4A03-A128-DE46C2D4A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2F7A-0E55-460F-A07C-B21757F5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04A3-8066-4C14-B2F1-C119A0C2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7D0E-D7D8-48DD-8A40-F6246C3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1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515F-D3BE-4084-A02A-2A8A99D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64BF3-BBCA-4EA4-9BCE-4641E6E9F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E169-D5AA-48C6-B456-DBD0EC22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D2FB-A148-4E35-828F-402E6EB4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476B-3A00-4530-9ACA-74C7690D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A7EAB-AAD0-46EE-90DC-3562708A6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31E2-640E-4066-B77C-85BF0B5E4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BFFA4-4692-4492-977B-DE5387AC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B7B2-C03A-4EC4-A7C7-1F9C5787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BC02-AFC1-458D-8AF9-99B14FFF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414E-0661-4BF0-81E6-AB032B85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8502-89D6-4EBD-B182-8C9B428D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5A2C-9B99-467C-A9DE-C6961F31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7EAC-4FF0-4F3B-A073-D78ADA8C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4BE2-A26B-41F8-9DD5-72ADA327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0EF7-5A62-48F5-A971-88B468A6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E6C01-CAF9-4A24-87A4-D6489BC9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42F7-B0A9-47AB-B505-18F01C0D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727B-B8F4-42C5-A716-377D6841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FD25-EAA5-4478-A3F2-DED089C5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1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4AB0-64CB-4A20-A202-ED663E85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74D1-6439-4BAE-B441-819825CF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023B3-BBFB-4686-9EEA-FF5774E3B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DC76B-CEC5-42C1-876E-E22EB2DD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59D2-1514-497A-89F2-C344A374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AD309-E393-4740-8456-5EA19A83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DA7C-A6F8-4D46-AC18-749F956F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AFB3-6838-4E18-A050-3B26E59F2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CB783-0436-461D-90EB-FAA108ED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591FB-77C3-42BD-9DC5-3C7C02EA4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1DF31-FAEA-48A7-9A82-EA3415706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A9CF2-E55B-4101-AE93-C9BC7346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636A1-4DA1-4175-B228-64CBF6DC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BDCBA-DD19-41B0-8A54-7B900D62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8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42FA-12CF-45C7-A465-0D364638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CE478-EEBC-47D2-B6C3-E5FCC132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85FDD-A499-4631-BF00-C1361768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E1DCE-B5CF-45BA-91C3-3DB3E6CD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50B8D-4334-4733-8899-A636D51C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A19A-AF93-4ACF-9733-6C67BD19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86519-A0FD-446E-A7B4-20478A1F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5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F9AE-8918-4993-85F1-8B796511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C6CC-32D0-432C-9737-64FAD4BF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F334E-1721-4E56-8A01-245332C93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9E738-9CAE-47AB-91E8-2B1E32FE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44EBC-74C1-4F6B-8C64-C2CC6DCD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BFB63-E69F-430D-B528-33E2601F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1E15-0787-4F29-9457-F2E39375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CE670-3C4D-4A87-AE0F-5D6A48DF0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CDDE-6A27-44CF-986C-5C1465CE3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A087F-3F06-40E8-B86D-C6AD18EE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27B7-16F5-4E6A-BBF5-84E3C42D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67FFB-2340-46AE-9A92-69008E46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8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0DF2F-C802-43E5-B2E7-2E882928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3B93-9965-4FDF-900B-423D9E65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CF9A-81EB-4EEE-A0B4-06E0F22E0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02F9-61BD-40EC-A599-48229568274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AC4A-4C82-4D5C-8A05-6821D8702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2D15-99D5-49D0-B247-DD2B9E9F3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0141-0FD7-4D8B-A707-A7E68162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51EAC-5724-4C67-9D1B-382F3ED7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60914A-EF99-4BAE-A6D0-C7A7762978D1}"/>
              </a:ext>
            </a:extLst>
          </p:cNvPr>
          <p:cNvCxnSpPr>
            <a:cxnSpLocks/>
          </p:cNvCxnSpPr>
          <p:nvPr/>
        </p:nvCxnSpPr>
        <p:spPr>
          <a:xfrm flipV="1">
            <a:off x="6578600" y="1460500"/>
            <a:ext cx="177800" cy="5080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834FA2-3C6F-45C9-8971-D21A8967053D}"/>
              </a:ext>
            </a:extLst>
          </p:cNvPr>
          <p:cNvCxnSpPr>
            <a:cxnSpLocks/>
          </p:cNvCxnSpPr>
          <p:nvPr/>
        </p:nvCxnSpPr>
        <p:spPr>
          <a:xfrm flipV="1">
            <a:off x="7416800" y="1879600"/>
            <a:ext cx="355600" cy="4826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83C465-2ED5-45AA-B44F-0E1B62DD9291}"/>
              </a:ext>
            </a:extLst>
          </p:cNvPr>
          <p:cNvCxnSpPr>
            <a:cxnSpLocks/>
          </p:cNvCxnSpPr>
          <p:nvPr/>
        </p:nvCxnSpPr>
        <p:spPr>
          <a:xfrm flipH="1" flipV="1">
            <a:off x="3949700" y="1600200"/>
            <a:ext cx="577850" cy="5207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0185F2-0496-4745-84E3-A10C79AC24FD}"/>
              </a:ext>
            </a:extLst>
          </p:cNvPr>
          <p:cNvCxnSpPr>
            <a:cxnSpLocks/>
          </p:cNvCxnSpPr>
          <p:nvPr/>
        </p:nvCxnSpPr>
        <p:spPr>
          <a:xfrm flipV="1">
            <a:off x="8064500" y="2463800"/>
            <a:ext cx="292100" cy="4572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896675-F88E-43F7-930C-3C9277ADF968}"/>
              </a:ext>
            </a:extLst>
          </p:cNvPr>
          <p:cNvCxnSpPr>
            <a:cxnSpLocks/>
          </p:cNvCxnSpPr>
          <p:nvPr/>
        </p:nvCxnSpPr>
        <p:spPr>
          <a:xfrm flipV="1">
            <a:off x="5829300" y="1054100"/>
            <a:ext cx="101600" cy="5461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379598-78E4-4F8C-B932-A7BED3E15276}"/>
              </a:ext>
            </a:extLst>
          </p:cNvPr>
          <p:cNvCxnSpPr>
            <a:cxnSpLocks/>
          </p:cNvCxnSpPr>
          <p:nvPr/>
        </p:nvCxnSpPr>
        <p:spPr>
          <a:xfrm>
            <a:off x="6565900" y="5651500"/>
            <a:ext cx="0" cy="3683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250B00-27D6-4E27-B4B2-56714B931566}"/>
              </a:ext>
            </a:extLst>
          </p:cNvPr>
          <p:cNvCxnSpPr>
            <a:cxnSpLocks/>
          </p:cNvCxnSpPr>
          <p:nvPr/>
        </p:nvCxnSpPr>
        <p:spPr>
          <a:xfrm flipH="1">
            <a:off x="4857750" y="5353050"/>
            <a:ext cx="463550" cy="4318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BD9326-53D3-48B9-B85D-7DA4EA671622}"/>
              </a:ext>
            </a:extLst>
          </p:cNvPr>
          <p:cNvCxnSpPr>
            <a:cxnSpLocks/>
          </p:cNvCxnSpPr>
          <p:nvPr/>
        </p:nvCxnSpPr>
        <p:spPr>
          <a:xfrm flipH="1">
            <a:off x="4470400" y="4330700"/>
            <a:ext cx="647700" cy="4445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AB8A85-0878-43DF-BD46-D1813E7F0C53}"/>
              </a:ext>
            </a:extLst>
          </p:cNvPr>
          <p:cNvCxnSpPr>
            <a:cxnSpLocks/>
          </p:cNvCxnSpPr>
          <p:nvPr/>
        </p:nvCxnSpPr>
        <p:spPr>
          <a:xfrm flipH="1">
            <a:off x="4013200" y="3676650"/>
            <a:ext cx="514350" cy="33655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E03624-3E01-4E1F-AA26-96ACB37CF99B}"/>
              </a:ext>
            </a:extLst>
          </p:cNvPr>
          <p:cNvCxnSpPr>
            <a:cxnSpLocks/>
          </p:cNvCxnSpPr>
          <p:nvPr/>
        </p:nvCxnSpPr>
        <p:spPr>
          <a:xfrm>
            <a:off x="7315200" y="5638800"/>
            <a:ext cx="101600" cy="3683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D6BA74-DF5C-4933-8BF9-1DADA1A87C79}"/>
              </a:ext>
            </a:extLst>
          </p:cNvPr>
          <p:cNvCxnSpPr>
            <a:cxnSpLocks/>
          </p:cNvCxnSpPr>
          <p:nvPr/>
        </p:nvCxnSpPr>
        <p:spPr>
          <a:xfrm flipH="1">
            <a:off x="5727700" y="5613400"/>
            <a:ext cx="101600" cy="3937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958BF6-ED57-4E98-92C1-3E3C87088FAB}"/>
              </a:ext>
            </a:extLst>
          </p:cNvPr>
          <p:cNvCxnSpPr>
            <a:cxnSpLocks/>
          </p:cNvCxnSpPr>
          <p:nvPr/>
        </p:nvCxnSpPr>
        <p:spPr>
          <a:xfrm>
            <a:off x="7670801" y="5353050"/>
            <a:ext cx="539749" cy="231775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602762-194E-4668-9F6D-625C05BA1566}"/>
              </a:ext>
            </a:extLst>
          </p:cNvPr>
          <p:cNvCxnSpPr>
            <a:cxnSpLocks/>
          </p:cNvCxnSpPr>
          <p:nvPr/>
        </p:nvCxnSpPr>
        <p:spPr>
          <a:xfrm>
            <a:off x="7670801" y="4521200"/>
            <a:ext cx="615950" cy="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C06457-C6BD-44A6-BCAE-6D9CEC980B2F}"/>
              </a:ext>
            </a:extLst>
          </p:cNvPr>
          <p:cNvCxnSpPr>
            <a:cxnSpLocks/>
          </p:cNvCxnSpPr>
          <p:nvPr/>
        </p:nvCxnSpPr>
        <p:spPr>
          <a:xfrm flipV="1">
            <a:off x="7791450" y="3556000"/>
            <a:ext cx="565150" cy="98425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6A2A6-96EE-41D0-9B72-C2ACD4035936}"/>
              </a:ext>
            </a:extLst>
          </p:cNvPr>
          <p:cNvCxnSpPr>
            <a:cxnSpLocks/>
          </p:cNvCxnSpPr>
          <p:nvPr/>
        </p:nvCxnSpPr>
        <p:spPr>
          <a:xfrm flipH="1" flipV="1">
            <a:off x="3632200" y="2692400"/>
            <a:ext cx="565150" cy="2286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440A50-289D-4E42-926A-BEE0D98DD59D}"/>
              </a:ext>
            </a:extLst>
          </p:cNvPr>
          <p:cNvCxnSpPr>
            <a:cxnSpLocks/>
          </p:cNvCxnSpPr>
          <p:nvPr/>
        </p:nvCxnSpPr>
        <p:spPr>
          <a:xfrm flipH="1" flipV="1">
            <a:off x="4826000" y="901700"/>
            <a:ext cx="142875" cy="533400"/>
          </a:xfrm>
          <a:prstGeom prst="straightConnector1">
            <a:avLst/>
          </a:prstGeom>
          <a:ln w="101600"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3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Bayer, Matthew (GE Healthcare)</dc:creator>
  <cp:lastModifiedBy>Bayer, Matthew (GE Healthcare)</cp:lastModifiedBy>
  <cp:revision>2</cp:revision>
  <dcterms:created xsi:type="dcterms:W3CDTF">2020-12-31T18:21:51Z</dcterms:created>
  <dcterms:modified xsi:type="dcterms:W3CDTF">2021-01-04T17:35:56Z</dcterms:modified>
</cp:coreProperties>
</file>