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8/15/12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8/15/12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8/15/12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8/15/12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8/15/12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8/15/12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 Page Giving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donation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0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ont Page Giving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62" y="262370"/>
            <a:ext cx="6289246" cy="48598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7874" y="5041799"/>
            <a:ext cx="7526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This is the thank you page that just has a close button that collapses </a:t>
            </a:r>
            <a:r>
              <a:rPr lang="en-US" sz="1400" smtClean="0"/>
              <a:t>the expandable div.</a:t>
            </a:r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6377" y="7198"/>
            <a:ext cx="7575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Thank You – Step 5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006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Settings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243233" y="-1028285"/>
            <a:ext cx="4590336" cy="7552804"/>
          </a:xfrm>
        </p:spPr>
        <p:txBody>
          <a:bodyPr/>
          <a:lstStyle/>
          <a:p>
            <a:r>
              <a:rPr lang="en-US" dirty="0" smtClean="0"/>
              <a:t>Member Status</a:t>
            </a:r>
          </a:p>
          <a:p>
            <a:r>
              <a:rPr lang="en-US" dirty="0" smtClean="0"/>
              <a:t>ACH Gateway</a:t>
            </a:r>
          </a:p>
          <a:p>
            <a:r>
              <a:rPr lang="en-US" dirty="0" smtClean="0"/>
              <a:t>CC Gateway</a:t>
            </a:r>
          </a:p>
          <a:p>
            <a:r>
              <a:rPr lang="en-US" dirty="0" smtClean="0"/>
              <a:t>Cancel Page</a:t>
            </a:r>
          </a:p>
          <a:p>
            <a:r>
              <a:rPr lang="en-US" dirty="0" smtClean="0"/>
              <a:t>Fund List</a:t>
            </a:r>
          </a:p>
          <a:p>
            <a:r>
              <a:rPr lang="en-US" dirty="0" smtClean="0"/>
              <a:t>Maximum Giving Amount</a:t>
            </a:r>
          </a:p>
          <a:p>
            <a:r>
              <a:rPr lang="en-US" dirty="0" smtClean="0"/>
              <a:t>Minimum Giving Amount</a:t>
            </a:r>
          </a:p>
          <a:p>
            <a:r>
              <a:rPr lang="en-US" dirty="0" smtClean="0"/>
              <a:t>Validate Card Boolean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6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ront Page Giving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0" y="262370"/>
            <a:ext cx="6277220" cy="48505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9246" y="5041799"/>
            <a:ext cx="7526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Home page will have an added button for give now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When “Give Now” is clicked the top slider will activate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This functionality should be available on all pages in the site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6377" y="7198"/>
            <a:ext cx="7575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Home Page – Step 1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910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ont Page Giving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0" y="262370"/>
            <a:ext cx="6277219" cy="48505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9246" y="5041799"/>
            <a:ext cx="7526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Top Slider will have an </a:t>
            </a:r>
            <a:r>
              <a:rPr lang="en-US" sz="1400" dirty="0" err="1" smtClean="0"/>
              <a:t>iframe</a:t>
            </a:r>
            <a:r>
              <a:rPr lang="en-US" sz="1400" dirty="0" smtClean="0"/>
              <a:t> which will call an arena page that has the form elements and functionality on it. This page will be called securely (HTTPS).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first panel will give two options: Give Now, or Login to </a:t>
            </a:r>
            <a:r>
              <a:rPr lang="en-US" sz="1400" dirty="0" err="1" smtClean="0"/>
              <a:t>myWVC</a:t>
            </a:r>
            <a:r>
              <a:rPr lang="en-US" sz="1400" dirty="0" smtClean="0"/>
              <a:t>, the Arena Portal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close button will </a:t>
            </a:r>
            <a:r>
              <a:rPr lang="en-US" sz="1400" dirty="0" err="1" smtClean="0"/>
              <a:t>rehide</a:t>
            </a:r>
            <a:r>
              <a:rPr lang="en-US" sz="1400" dirty="0" smtClean="0"/>
              <a:t> the expandable div.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66377" y="7198"/>
            <a:ext cx="7575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Login or Give Now – Step 2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98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ont Page Giving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9" y="262370"/>
            <a:ext cx="6277219" cy="48505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9246" y="5041799"/>
            <a:ext cx="7526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If “Use </a:t>
            </a:r>
            <a:r>
              <a:rPr lang="en-US" sz="1400" dirty="0" err="1" smtClean="0"/>
              <a:t>myWVC</a:t>
            </a:r>
            <a:r>
              <a:rPr lang="en-US" sz="1400" dirty="0" smtClean="0"/>
              <a:t>” is clicked then a login screen will be displayed using JS.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username and password fields should be posted against the Arena login process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Close functions as described previously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66377" y="7198"/>
            <a:ext cx="7575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Login Selection – Step 2a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620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ont Page Giving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8" y="262370"/>
            <a:ext cx="6277219" cy="48505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9246" y="5041799"/>
            <a:ext cx="75263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If the user selects “Give Now” a form should be presented via JS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close button is hidden to prevent closing with this information displayed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 cancel button is added which, if clicked, will clear the form data, clear the wizard state and close the expandable div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Back button will return the user to the Give Now or Use </a:t>
            </a:r>
            <a:r>
              <a:rPr lang="en-US" sz="1400" dirty="0" err="1" smtClean="0"/>
              <a:t>myWVC</a:t>
            </a:r>
            <a:r>
              <a:rPr lang="en-US" sz="1400" dirty="0" smtClean="0"/>
              <a:t> option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6377" y="7198"/>
            <a:ext cx="7575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Contribution Information Credit Card – Step 3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159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ont Page Giving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8" y="262370"/>
            <a:ext cx="6277219" cy="48505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9246" y="5041799"/>
            <a:ext cx="752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“Next” button will advance the wizard to the confirmation page.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No Arena processing will occur until the user confirms the contribution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377" y="7198"/>
            <a:ext cx="7575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Contribution Information Credit Card – Step 3 (cont.)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922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ont Page Giving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52" y="262370"/>
            <a:ext cx="6281655" cy="48540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7874" y="5041799"/>
            <a:ext cx="752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This is an alternate view if the user selects “Bank Account” under the Payment Details section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“Checking” and “Savings” radio buttons do not cause any changes to the 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6377" y="7198"/>
            <a:ext cx="7575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Contribution Information Bank Account – Step 3a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60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ont Page Giving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61" y="262370"/>
            <a:ext cx="6289246" cy="48598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7874" y="5041799"/>
            <a:ext cx="75263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This panel should display the information from the information collection screen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When “Finish” is clicked the following processing should happen in Arena: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Create a new Person in Arena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Use the Person ID to record the contribution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Set the Member Status based on a module setting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6377" y="7198"/>
            <a:ext cx="7575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Contribution Confirmation Credit Card – Step 4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266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ont Page Giving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61" y="262369"/>
            <a:ext cx="6289246" cy="48598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7874" y="5041799"/>
            <a:ext cx="7526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This is alternate display in the event the user is confirming a Bank Account contribution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6377" y="7198"/>
            <a:ext cx="7575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Contribution Confirmation Credit Card – Step 4a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8177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51</TotalTime>
  <Words>425</Words>
  <Application>Microsoft Macintosh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Newsprint</vt:lpstr>
      <vt:lpstr>Front Page Giving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 Settings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Page Giving</dc:title>
  <dc:creator>Matt Baylor</dc:creator>
  <cp:lastModifiedBy>Matt Baylor</cp:lastModifiedBy>
  <cp:revision>6</cp:revision>
  <dcterms:created xsi:type="dcterms:W3CDTF">2012-08-16T02:07:49Z</dcterms:created>
  <dcterms:modified xsi:type="dcterms:W3CDTF">2012-08-16T02:59:14Z</dcterms:modified>
</cp:coreProperties>
</file>