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498975" cy="4324350"/>
  <p:notesSz cx="6858000" cy="9144000"/>
  <p:defaultTextStyle>
    <a:defPPr>
      <a:defRPr lang="en-US"/>
    </a:defPPr>
    <a:lvl1pPr marL="0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44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4087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56131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08175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219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12262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64306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16350" algn="l" defTabSz="2520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901"/>
    <a:srgbClr val="16CB00"/>
    <a:srgbClr val="09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560" y="-688"/>
      </p:cViewPr>
      <p:guideLst>
        <p:guide orient="horz" pos="1362"/>
        <p:guide pos="14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23" y="1343352"/>
            <a:ext cx="3824129" cy="92693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847" y="2450465"/>
            <a:ext cx="3149282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8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6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12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6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16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8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2892" y="164165"/>
            <a:ext cx="956032" cy="348750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452" y="164165"/>
            <a:ext cx="2795457" cy="348750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88" y="2778796"/>
            <a:ext cx="3824129" cy="858864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388" y="1832844"/>
            <a:ext cx="3824129" cy="945951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20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040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561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081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6021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1226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6430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163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452" y="953961"/>
            <a:ext cx="1875354" cy="269771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789" y="953961"/>
            <a:ext cx="1876135" cy="269771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49" y="173175"/>
            <a:ext cx="4049078" cy="720725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49" y="967974"/>
            <a:ext cx="1987829" cy="4034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2044" indent="0">
              <a:buNone/>
              <a:defRPr sz="1100" b="1"/>
            </a:lvl2pPr>
            <a:lvl3pPr marL="504087" indent="0">
              <a:buNone/>
              <a:defRPr sz="1000" b="1"/>
            </a:lvl3pPr>
            <a:lvl4pPr marL="756131" indent="0">
              <a:buNone/>
              <a:defRPr sz="900" b="1"/>
            </a:lvl4pPr>
            <a:lvl5pPr marL="1008175" indent="0">
              <a:buNone/>
              <a:defRPr sz="900" b="1"/>
            </a:lvl5pPr>
            <a:lvl6pPr marL="1260219" indent="0">
              <a:buNone/>
              <a:defRPr sz="900" b="1"/>
            </a:lvl6pPr>
            <a:lvl7pPr marL="1512262" indent="0">
              <a:buNone/>
              <a:defRPr sz="900" b="1"/>
            </a:lvl7pPr>
            <a:lvl8pPr marL="1764306" indent="0">
              <a:buNone/>
              <a:defRPr sz="900" b="1"/>
            </a:lvl8pPr>
            <a:lvl9pPr marL="2016350" indent="0">
              <a:buNone/>
              <a:defRPr sz="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949" y="1371380"/>
            <a:ext cx="1987829" cy="249150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417" y="967974"/>
            <a:ext cx="1988609" cy="4034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2044" indent="0">
              <a:buNone/>
              <a:defRPr sz="1100" b="1"/>
            </a:lvl2pPr>
            <a:lvl3pPr marL="504087" indent="0">
              <a:buNone/>
              <a:defRPr sz="1000" b="1"/>
            </a:lvl3pPr>
            <a:lvl4pPr marL="756131" indent="0">
              <a:buNone/>
              <a:defRPr sz="900" b="1"/>
            </a:lvl4pPr>
            <a:lvl5pPr marL="1008175" indent="0">
              <a:buNone/>
              <a:defRPr sz="900" b="1"/>
            </a:lvl5pPr>
            <a:lvl6pPr marL="1260219" indent="0">
              <a:buNone/>
              <a:defRPr sz="900" b="1"/>
            </a:lvl6pPr>
            <a:lvl7pPr marL="1512262" indent="0">
              <a:buNone/>
              <a:defRPr sz="900" b="1"/>
            </a:lvl7pPr>
            <a:lvl8pPr marL="1764306" indent="0">
              <a:buNone/>
              <a:defRPr sz="900" b="1"/>
            </a:lvl8pPr>
            <a:lvl9pPr marL="2016350" indent="0">
              <a:buNone/>
              <a:defRPr sz="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417" y="1371380"/>
            <a:ext cx="1988609" cy="249150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49" y="172173"/>
            <a:ext cx="1480132" cy="73273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974" y="172174"/>
            <a:ext cx="2515052" cy="3690713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949" y="904910"/>
            <a:ext cx="1480132" cy="2957976"/>
          </a:xfrm>
        </p:spPr>
        <p:txBody>
          <a:bodyPr/>
          <a:lstStyle>
            <a:lvl1pPr marL="0" indent="0">
              <a:buNone/>
              <a:defRPr sz="800"/>
            </a:lvl1pPr>
            <a:lvl2pPr marL="252044" indent="0">
              <a:buNone/>
              <a:defRPr sz="600"/>
            </a:lvl2pPr>
            <a:lvl3pPr marL="504087" indent="0">
              <a:buNone/>
              <a:defRPr sz="500"/>
            </a:lvl3pPr>
            <a:lvl4pPr marL="756131" indent="0">
              <a:buNone/>
              <a:defRPr sz="500"/>
            </a:lvl4pPr>
            <a:lvl5pPr marL="1008175" indent="0">
              <a:buNone/>
              <a:defRPr sz="500"/>
            </a:lvl5pPr>
            <a:lvl6pPr marL="1260219" indent="0">
              <a:buNone/>
              <a:defRPr sz="500"/>
            </a:lvl6pPr>
            <a:lvl7pPr marL="1512262" indent="0">
              <a:buNone/>
              <a:defRPr sz="500"/>
            </a:lvl7pPr>
            <a:lvl8pPr marL="1764306" indent="0">
              <a:buNone/>
              <a:defRPr sz="500"/>
            </a:lvl8pPr>
            <a:lvl9pPr marL="2016350" indent="0">
              <a:buNone/>
              <a:defRPr sz="5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31" y="3027045"/>
            <a:ext cx="2699385" cy="35736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1831" y="386388"/>
            <a:ext cx="2699385" cy="2594610"/>
          </a:xfrm>
        </p:spPr>
        <p:txBody>
          <a:bodyPr/>
          <a:lstStyle>
            <a:lvl1pPr marL="0" indent="0">
              <a:buNone/>
              <a:defRPr sz="1700"/>
            </a:lvl1pPr>
            <a:lvl2pPr marL="252044" indent="0">
              <a:buNone/>
              <a:defRPr sz="1500"/>
            </a:lvl2pPr>
            <a:lvl3pPr marL="504087" indent="0">
              <a:buNone/>
              <a:defRPr sz="1300"/>
            </a:lvl3pPr>
            <a:lvl4pPr marL="756131" indent="0">
              <a:buNone/>
              <a:defRPr sz="1100"/>
            </a:lvl4pPr>
            <a:lvl5pPr marL="1008175" indent="0">
              <a:buNone/>
              <a:defRPr sz="1100"/>
            </a:lvl5pPr>
            <a:lvl6pPr marL="1260219" indent="0">
              <a:buNone/>
              <a:defRPr sz="1100"/>
            </a:lvl6pPr>
            <a:lvl7pPr marL="1512262" indent="0">
              <a:buNone/>
              <a:defRPr sz="1100"/>
            </a:lvl7pPr>
            <a:lvl8pPr marL="1764306" indent="0">
              <a:buNone/>
              <a:defRPr sz="1100"/>
            </a:lvl8pPr>
            <a:lvl9pPr marL="2016350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831" y="3384405"/>
            <a:ext cx="2699385" cy="507510"/>
          </a:xfrm>
        </p:spPr>
        <p:txBody>
          <a:bodyPr/>
          <a:lstStyle>
            <a:lvl1pPr marL="0" indent="0">
              <a:buNone/>
              <a:defRPr sz="800"/>
            </a:lvl1pPr>
            <a:lvl2pPr marL="252044" indent="0">
              <a:buNone/>
              <a:defRPr sz="600"/>
            </a:lvl2pPr>
            <a:lvl3pPr marL="504087" indent="0">
              <a:buNone/>
              <a:defRPr sz="500"/>
            </a:lvl3pPr>
            <a:lvl4pPr marL="756131" indent="0">
              <a:buNone/>
              <a:defRPr sz="500"/>
            </a:lvl4pPr>
            <a:lvl5pPr marL="1008175" indent="0">
              <a:buNone/>
              <a:defRPr sz="500"/>
            </a:lvl5pPr>
            <a:lvl6pPr marL="1260219" indent="0">
              <a:buNone/>
              <a:defRPr sz="500"/>
            </a:lvl6pPr>
            <a:lvl7pPr marL="1512262" indent="0">
              <a:buNone/>
              <a:defRPr sz="500"/>
            </a:lvl7pPr>
            <a:lvl8pPr marL="1764306" indent="0">
              <a:buNone/>
              <a:defRPr sz="500"/>
            </a:lvl8pPr>
            <a:lvl9pPr marL="2016350" indent="0">
              <a:buNone/>
              <a:defRPr sz="5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49" y="173175"/>
            <a:ext cx="4049078" cy="720725"/>
          </a:xfrm>
          <a:prstGeom prst="rect">
            <a:avLst/>
          </a:prstGeom>
        </p:spPr>
        <p:txBody>
          <a:bodyPr vert="horz" lIns="50409" tIns="25204" rIns="50409" bIns="25204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49" y="1009016"/>
            <a:ext cx="4049078" cy="2853871"/>
          </a:xfrm>
          <a:prstGeom prst="rect">
            <a:avLst/>
          </a:prstGeom>
        </p:spPr>
        <p:txBody>
          <a:bodyPr vert="horz" lIns="50409" tIns="25204" rIns="50409" bIns="25204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4949" y="4008033"/>
            <a:ext cx="1049761" cy="230231"/>
          </a:xfrm>
          <a:prstGeom prst="rect">
            <a:avLst/>
          </a:prstGeom>
        </p:spPr>
        <p:txBody>
          <a:bodyPr vert="horz" lIns="50409" tIns="25204" rIns="50409" bIns="2520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0189-8B1A-4D4C-AE55-233AFD59DD06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7150" y="4008033"/>
            <a:ext cx="1424676" cy="230231"/>
          </a:xfrm>
          <a:prstGeom prst="rect">
            <a:avLst/>
          </a:prstGeom>
        </p:spPr>
        <p:txBody>
          <a:bodyPr vert="horz" lIns="50409" tIns="25204" rIns="50409" bIns="2520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4265" y="4008033"/>
            <a:ext cx="1049761" cy="230231"/>
          </a:xfrm>
          <a:prstGeom prst="rect">
            <a:avLst/>
          </a:prstGeom>
        </p:spPr>
        <p:txBody>
          <a:bodyPr vert="horz" lIns="50409" tIns="25204" rIns="50409" bIns="2520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2C19-6BF6-704E-B131-1ABAAE9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2044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33" indent="-189033" algn="l" defTabSz="25204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9571" indent="-157527" algn="l" defTabSz="25204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30109" indent="-126022" algn="l" defTabSz="252044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82153" indent="-126022" algn="l" defTabSz="2520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34197" indent="-126022" algn="l" defTabSz="2520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6240" indent="-126022" algn="l" defTabSz="2520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284" indent="-126022" algn="l" defTabSz="2520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90328" indent="-126022" algn="l" defTabSz="2520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42372" indent="-126022" algn="l" defTabSz="2520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44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87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131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175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219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262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4306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6350" algn="l" defTabSz="2520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77921" y="-138021"/>
            <a:ext cx="4193132" cy="4445489"/>
            <a:chOff x="2387752" y="816544"/>
            <a:chExt cx="4193132" cy="4445489"/>
          </a:xfrm>
        </p:grpSpPr>
        <p:grpSp>
          <p:nvGrpSpPr>
            <p:cNvPr id="162" name="Group 161"/>
            <p:cNvGrpSpPr/>
            <p:nvPr/>
          </p:nvGrpSpPr>
          <p:grpSpPr>
            <a:xfrm>
              <a:off x="2739114" y="1032943"/>
              <a:ext cx="3841770" cy="3816673"/>
              <a:chOff x="1308590" y="1535117"/>
              <a:chExt cx="3841770" cy="3816673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021020" y="1535117"/>
                <a:ext cx="3129340" cy="3115285"/>
                <a:chOff x="831778" y="2670571"/>
                <a:chExt cx="3129340" cy="3115285"/>
              </a:xfrm>
              <a:solidFill>
                <a:srgbClr val="FFFFFF"/>
              </a:solidFill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831778" y="2670571"/>
                  <a:ext cx="3119816" cy="3115285"/>
                  <a:chOff x="852453" y="2230305"/>
                  <a:chExt cx="3119816" cy="3115285"/>
                </a:xfrm>
                <a:grpFill/>
              </p:grpSpPr>
              <p:sp>
                <p:nvSpPr>
                  <p:cNvPr id="298" name="Rectangle 297"/>
                  <p:cNvSpPr/>
                  <p:nvPr/>
                </p:nvSpPr>
                <p:spPr>
                  <a:xfrm>
                    <a:off x="1090780" y="2230305"/>
                    <a:ext cx="2881489" cy="288148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/>
                  <p:cNvSpPr/>
                  <p:nvPr/>
                </p:nvSpPr>
                <p:spPr>
                  <a:xfrm>
                    <a:off x="852453" y="2464101"/>
                    <a:ext cx="2881489" cy="2881489"/>
                  </a:xfrm>
                  <a:prstGeom prst="rect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0" name="Straight Connector 299"/>
                  <p:cNvCxnSpPr/>
                  <p:nvPr/>
                </p:nvCxnSpPr>
                <p:spPr>
                  <a:xfrm flipV="1">
                    <a:off x="3733942" y="2230305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flipV="1">
                    <a:off x="852453" y="2230305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 flipV="1">
                    <a:off x="3723891" y="5111794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3" name="Right Triangle 302"/>
                  <p:cNvSpPr/>
                  <p:nvPr/>
                </p:nvSpPr>
                <p:spPr>
                  <a:xfrm flipH="1">
                    <a:off x="885824" y="2250406"/>
                    <a:ext cx="208127" cy="204170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Right Triangle 303"/>
                  <p:cNvSpPr/>
                  <p:nvPr/>
                </p:nvSpPr>
                <p:spPr>
                  <a:xfrm rot="10800000" flipH="1">
                    <a:off x="3743467" y="5101556"/>
                    <a:ext cx="208127" cy="204170"/>
                  </a:xfrm>
                  <a:prstGeom prst="rtTriangl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3713261" y="3093899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V="1">
                  <a:off x="3713261" y="350030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flipV="1">
                  <a:off x="3722791" y="3895262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V="1">
                  <a:off x="3722791" y="4301664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flipV="1">
                  <a:off x="3713261" y="4719495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/>
                <p:cNvCxnSpPr/>
                <p:nvPr/>
              </p:nvCxnSpPr>
              <p:spPr>
                <a:xfrm flipV="1">
                  <a:off x="3713261" y="5142830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V="1">
                  <a:off x="1257778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1681753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flipV="1">
                  <a:off x="2072480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V="1">
                  <a:off x="2486629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V="1">
                  <a:off x="2910604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V="1">
                  <a:off x="3301331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257778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681753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2077721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2486629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2910604" y="2894842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3301331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290"/>
                <p:cNvGrpSpPr/>
                <p:nvPr/>
              </p:nvGrpSpPr>
              <p:grpSpPr>
                <a:xfrm rot="5400000">
                  <a:off x="1257772" y="2911778"/>
                  <a:ext cx="2043553" cy="2891014"/>
                  <a:chOff x="1410178" y="3047242"/>
                  <a:chExt cx="2043553" cy="2891014"/>
                </a:xfrm>
                <a:grpFill/>
              </p:grpSpPr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1410178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1834153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2230121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2639029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063004" y="3047242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/>
                  <p:cNvCxnSpPr/>
                  <p:nvPr/>
                </p:nvCxnSpPr>
                <p:spPr>
                  <a:xfrm>
                    <a:off x="3453731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0" name="Group 169"/>
              <p:cNvGrpSpPr/>
              <p:nvPr/>
            </p:nvGrpSpPr>
            <p:grpSpPr>
              <a:xfrm>
                <a:off x="1784958" y="1768913"/>
                <a:ext cx="3129340" cy="3115285"/>
                <a:chOff x="831778" y="2670571"/>
                <a:chExt cx="3129340" cy="3115285"/>
              </a:xfrm>
              <a:solidFill>
                <a:srgbClr val="3366FF"/>
              </a:solidFill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1778" y="2670571"/>
                  <a:ext cx="3119816" cy="3115285"/>
                  <a:chOff x="852453" y="2230305"/>
                  <a:chExt cx="3119816" cy="3115285"/>
                </a:xfrm>
                <a:grpFill/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1090780" y="2230305"/>
                    <a:ext cx="2881489" cy="288148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>
                  <a:xfrm>
                    <a:off x="852453" y="2464101"/>
                    <a:ext cx="2881489" cy="2881489"/>
                  </a:xfrm>
                  <a:prstGeom prst="rect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7" name="Straight Connector 266"/>
                  <p:cNvCxnSpPr/>
                  <p:nvPr/>
                </p:nvCxnSpPr>
                <p:spPr>
                  <a:xfrm flipV="1">
                    <a:off x="3733942" y="2230305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 flipV="1">
                    <a:off x="852453" y="2230305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flipV="1">
                    <a:off x="3723891" y="5111794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0" name="Right Triangle 269"/>
                  <p:cNvSpPr/>
                  <p:nvPr/>
                </p:nvSpPr>
                <p:spPr>
                  <a:xfrm flipH="1">
                    <a:off x="885824" y="2250406"/>
                    <a:ext cx="208127" cy="204170"/>
                  </a:xfrm>
                  <a:prstGeom prst="rtTriangle">
                    <a:avLst/>
                  </a:prstGeom>
                  <a:grpFill/>
                  <a:ln>
                    <a:solidFill>
                      <a:srgbClr val="3366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ight Triangle 270"/>
                  <p:cNvSpPr/>
                  <p:nvPr/>
                </p:nvSpPr>
                <p:spPr>
                  <a:xfrm rot="10800000" flipH="1">
                    <a:off x="3743467" y="5101556"/>
                    <a:ext cx="208127" cy="204170"/>
                  </a:xfrm>
                  <a:prstGeom prst="rtTriangle">
                    <a:avLst/>
                  </a:prstGeom>
                  <a:grpFill/>
                  <a:ln>
                    <a:solidFill>
                      <a:srgbClr val="3366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40" name="Straight Connector 239"/>
                <p:cNvCxnSpPr/>
                <p:nvPr/>
              </p:nvCxnSpPr>
              <p:spPr>
                <a:xfrm flipV="1">
                  <a:off x="3713261" y="3093899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V="1">
                  <a:off x="3713261" y="350030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3722791" y="3895262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3722791" y="4301664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 flipV="1">
                  <a:off x="3713261" y="4719495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3713261" y="5142830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V="1">
                  <a:off x="1257778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1681753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V="1">
                  <a:off x="2072480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486629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 flipV="1">
                  <a:off x="2910604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3301331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257778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681753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077721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2486629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910604" y="2894842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3301331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8" name="Group 257"/>
                <p:cNvGrpSpPr/>
                <p:nvPr/>
              </p:nvGrpSpPr>
              <p:grpSpPr>
                <a:xfrm rot="5400000">
                  <a:off x="1257772" y="2911778"/>
                  <a:ext cx="2043553" cy="2891014"/>
                  <a:chOff x="1410178" y="3047242"/>
                  <a:chExt cx="2043553" cy="2891014"/>
                </a:xfrm>
                <a:grpFill/>
              </p:grpSpPr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1410178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834153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/>
                  <p:cNvCxnSpPr/>
                  <p:nvPr/>
                </p:nvCxnSpPr>
                <p:spPr>
                  <a:xfrm>
                    <a:off x="2230121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2639029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/>
                  <p:cNvCxnSpPr/>
                  <p:nvPr/>
                </p:nvCxnSpPr>
                <p:spPr>
                  <a:xfrm>
                    <a:off x="3063004" y="3047242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>
                    <a:off x="3453731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1" name="Group 170"/>
              <p:cNvGrpSpPr/>
              <p:nvPr/>
            </p:nvGrpSpPr>
            <p:grpSpPr>
              <a:xfrm>
                <a:off x="1544652" y="2002709"/>
                <a:ext cx="3129340" cy="3115285"/>
                <a:chOff x="831778" y="2670571"/>
                <a:chExt cx="3129340" cy="3115285"/>
              </a:xfrm>
              <a:solidFill>
                <a:srgbClr val="09FF00"/>
              </a:solidFill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831778" y="2670571"/>
                  <a:ext cx="3119816" cy="3115285"/>
                  <a:chOff x="852453" y="2230305"/>
                  <a:chExt cx="3119816" cy="3115285"/>
                </a:xfrm>
                <a:grpFill/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1090780" y="2230305"/>
                    <a:ext cx="2881489" cy="288148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852453" y="2464101"/>
                    <a:ext cx="2881489" cy="2881489"/>
                  </a:xfrm>
                  <a:prstGeom prst="rect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4" name="Straight Connector 233"/>
                  <p:cNvCxnSpPr/>
                  <p:nvPr/>
                </p:nvCxnSpPr>
                <p:spPr>
                  <a:xfrm flipV="1">
                    <a:off x="3733942" y="2230305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flipV="1">
                    <a:off x="852453" y="2230305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3723891" y="5111794"/>
                    <a:ext cx="238327" cy="233796"/>
                  </a:xfrm>
                  <a:prstGeom prst="line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ight Triangle 236"/>
                  <p:cNvSpPr/>
                  <p:nvPr/>
                </p:nvSpPr>
                <p:spPr>
                  <a:xfrm flipH="1">
                    <a:off x="885824" y="2250406"/>
                    <a:ext cx="208127" cy="204170"/>
                  </a:xfrm>
                  <a:prstGeom prst="rtTriangle">
                    <a:avLst/>
                  </a:prstGeom>
                  <a:grpFill/>
                  <a:ln>
                    <a:solidFill>
                      <a:srgbClr val="09FF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Right Triangle 237"/>
                  <p:cNvSpPr/>
                  <p:nvPr/>
                </p:nvSpPr>
                <p:spPr>
                  <a:xfrm rot="10800000" flipH="1">
                    <a:off x="3743467" y="5101556"/>
                    <a:ext cx="208127" cy="204170"/>
                  </a:xfrm>
                  <a:prstGeom prst="rtTriangle">
                    <a:avLst/>
                  </a:prstGeom>
                  <a:grpFill/>
                  <a:ln>
                    <a:solidFill>
                      <a:srgbClr val="09FF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07" name="Straight Connector 206"/>
                <p:cNvCxnSpPr/>
                <p:nvPr/>
              </p:nvCxnSpPr>
              <p:spPr>
                <a:xfrm flipV="1">
                  <a:off x="3713261" y="3093899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V="1">
                  <a:off x="3713261" y="350030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V="1">
                  <a:off x="3722791" y="3895262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V="1">
                  <a:off x="3722791" y="4301664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flipV="1">
                  <a:off x="3713261" y="4719495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V="1">
                  <a:off x="3713261" y="5142830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V="1">
                  <a:off x="1257778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V="1">
                  <a:off x="1681753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2072480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V="1">
                  <a:off x="2486629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V="1">
                  <a:off x="2910604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301331" y="2670571"/>
                  <a:ext cx="238327" cy="233796"/>
                </a:xfrm>
                <a:prstGeom prst="line">
                  <a:avLst/>
                </a:prstGeom>
                <a:grpFill/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1257778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1681753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2077721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2486629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2910604" y="2894842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3301331" y="2904367"/>
                  <a:ext cx="0" cy="2881489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5" name="Group 224"/>
                <p:cNvGrpSpPr/>
                <p:nvPr/>
              </p:nvGrpSpPr>
              <p:grpSpPr>
                <a:xfrm rot="5400000">
                  <a:off x="1257772" y="2911778"/>
                  <a:ext cx="2043553" cy="2891014"/>
                  <a:chOff x="1410178" y="3047242"/>
                  <a:chExt cx="2043553" cy="2891014"/>
                </a:xfrm>
                <a:grpFill/>
              </p:grpSpPr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1410178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1834153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2230121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2639029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3063004" y="3047242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3453731" y="3056767"/>
                    <a:ext cx="0" cy="2881489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" name="Group 171"/>
              <p:cNvGrpSpPr/>
              <p:nvPr/>
            </p:nvGrpSpPr>
            <p:grpSpPr>
              <a:xfrm>
                <a:off x="1308590" y="2236505"/>
                <a:ext cx="3129340" cy="3115285"/>
                <a:chOff x="831778" y="2670571"/>
                <a:chExt cx="3129340" cy="3115285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831778" y="2670571"/>
                  <a:ext cx="3119816" cy="3115285"/>
                  <a:chOff x="852453" y="2230305"/>
                  <a:chExt cx="3119816" cy="3115285"/>
                </a:xfrm>
              </p:grpSpPr>
              <p:sp>
                <p:nvSpPr>
                  <p:cNvPr id="199" name="Rectangle 198"/>
                  <p:cNvSpPr/>
                  <p:nvPr/>
                </p:nvSpPr>
                <p:spPr>
                  <a:xfrm>
                    <a:off x="1090780" y="2230305"/>
                    <a:ext cx="2881489" cy="288148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852453" y="2464101"/>
                    <a:ext cx="2881489" cy="288148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3733942" y="2230305"/>
                    <a:ext cx="238327" cy="233796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V="1">
                    <a:off x="852453" y="2230305"/>
                    <a:ext cx="238327" cy="233796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3723891" y="5111794"/>
                    <a:ext cx="238327" cy="233796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Right Triangle 203"/>
                  <p:cNvSpPr/>
                  <p:nvPr/>
                </p:nvSpPr>
                <p:spPr>
                  <a:xfrm flipH="1">
                    <a:off x="885824" y="2250406"/>
                    <a:ext cx="208127" cy="20417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ight Triangle 204"/>
                  <p:cNvSpPr/>
                  <p:nvPr/>
                </p:nvSpPr>
                <p:spPr>
                  <a:xfrm rot="10800000" flipH="1">
                    <a:off x="3743467" y="5101556"/>
                    <a:ext cx="208127" cy="20417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3713261" y="3093899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V="1">
                  <a:off x="3713261" y="3500301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3722791" y="3895262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V="1">
                  <a:off x="3722791" y="4301664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V="1">
                  <a:off x="3713261" y="4719495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3713261" y="5142830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1257778" y="2670571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V="1">
                  <a:off x="1681753" y="2670571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flipV="1">
                  <a:off x="2072480" y="2670571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V="1">
                  <a:off x="2486629" y="2670571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2910604" y="2670571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3301331" y="2670571"/>
                  <a:ext cx="238327" cy="233796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1257778" y="2904367"/>
                  <a:ext cx="0" cy="28814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1681753" y="2904367"/>
                  <a:ext cx="0" cy="28814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077721" y="2904367"/>
                  <a:ext cx="0" cy="28814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2486629" y="2904367"/>
                  <a:ext cx="0" cy="28814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2910604" y="2894842"/>
                  <a:ext cx="0" cy="28814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3301331" y="2904367"/>
                  <a:ext cx="0" cy="28814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/>
                <p:cNvGrpSpPr/>
                <p:nvPr/>
              </p:nvGrpSpPr>
              <p:grpSpPr>
                <a:xfrm rot="5400000">
                  <a:off x="1257772" y="2911778"/>
                  <a:ext cx="2043553" cy="2891014"/>
                  <a:chOff x="1410178" y="3047242"/>
                  <a:chExt cx="2043553" cy="2891014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1410178" y="3056767"/>
                    <a:ext cx="0" cy="28814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1834153" y="3056767"/>
                    <a:ext cx="0" cy="28814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2230121" y="3056767"/>
                    <a:ext cx="0" cy="28814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2639029" y="3056767"/>
                    <a:ext cx="0" cy="28814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3063004" y="3047242"/>
                    <a:ext cx="0" cy="28814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3453731" y="3056767"/>
                    <a:ext cx="0" cy="288148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3" name="TextBox 162"/>
            <p:cNvSpPr txBox="1"/>
            <p:nvPr/>
          </p:nvSpPr>
          <p:spPr>
            <a:xfrm>
              <a:off x="2398107" y="1608264"/>
              <a:ext cx="357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R</a:t>
              </a:r>
              <a:endParaRPr lang="en-US" sz="24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633672" y="1310103"/>
              <a:ext cx="380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G</a:t>
              </a:r>
              <a:endParaRPr lang="en-US" sz="24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891514" y="1086910"/>
              <a:ext cx="357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  <a:endParaRPr lang="en-US" sz="24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165114" y="816544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  <a:endParaRPr lang="en-US" sz="2400" b="1" dirty="0"/>
            </a:p>
          </p:txBody>
        </p:sp>
        <p:pic>
          <p:nvPicPr>
            <p:cNvPr id="167" name="Picture 16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677" y="4931833"/>
              <a:ext cx="139700" cy="330200"/>
            </a:xfrm>
            <a:prstGeom prst="rect">
              <a:avLst/>
            </a:prstGeom>
          </p:spPr>
        </p:pic>
        <p:pic>
          <p:nvPicPr>
            <p:cNvPr id="168" name="Picture 16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752" y="3183467"/>
              <a:ext cx="2032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6</cp:revision>
  <dcterms:created xsi:type="dcterms:W3CDTF">2018-02-05T05:19:37Z</dcterms:created>
  <dcterms:modified xsi:type="dcterms:W3CDTF">2018-02-05T07:38:15Z</dcterms:modified>
</cp:coreProperties>
</file>