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792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4" d="100"/>
          <a:sy n="11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22363"/>
            <a:ext cx="8909447" cy="2387600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602038"/>
            <a:ext cx="8909447" cy="1655762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5125"/>
            <a:ext cx="256146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5125"/>
            <a:ext cx="7535907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9739"/>
            <a:ext cx="10245864" cy="2852737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89464"/>
            <a:ext cx="10245864" cy="150018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5625"/>
            <a:ext cx="504868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5625"/>
            <a:ext cx="504868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5126"/>
            <a:ext cx="1024586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81163"/>
            <a:ext cx="5025485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505075"/>
            <a:ext cx="502548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81163"/>
            <a:ext cx="5050234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505075"/>
            <a:ext cx="505023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7426"/>
            <a:ext cx="6013877" cy="4873625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7426"/>
            <a:ext cx="6013877" cy="4873625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5126"/>
            <a:ext cx="10245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5625"/>
            <a:ext cx="10245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56351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163F-0A81-F94D-BB8B-B68ABADBC817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56351"/>
            <a:ext cx="400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56351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6E1E-E52D-DC4F-BA63-DAF340C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302" y="-5362"/>
            <a:ext cx="11824010" cy="6852211"/>
            <a:chOff x="0" y="5789"/>
            <a:chExt cx="11824010" cy="68522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89"/>
              <a:ext cx="5128649" cy="685221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77" b="11376"/>
            <a:stretch/>
          </p:blipFill>
          <p:spPr>
            <a:xfrm>
              <a:off x="5263374" y="3700754"/>
              <a:ext cx="6560635" cy="315724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375" y="5789"/>
              <a:ext cx="6560635" cy="3575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3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2018-02-02T18:12:51Z</dcterms:created>
  <dcterms:modified xsi:type="dcterms:W3CDTF">2018-02-02T18:14:40Z</dcterms:modified>
</cp:coreProperties>
</file>