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991475" cy="5403850"/>
  <p:notesSz cx="6858000" cy="9144000"/>
  <p:defaultTextStyle>
    <a:defPPr>
      <a:defRPr lang="en-US"/>
    </a:defPPr>
    <a:lvl1pPr marL="0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2722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5444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8166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0888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3611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6333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9055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1777" algn="l" defTabSz="38272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36" y="-112"/>
      </p:cViewPr>
      <p:guideLst>
        <p:guide orient="horz" pos="1702"/>
        <p:guide pos="25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61" y="1678697"/>
            <a:ext cx="6792754" cy="11583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721" y="3062182"/>
            <a:ext cx="5594033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3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6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9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64042" y="170121"/>
            <a:ext cx="1570547" cy="363383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627" y="170121"/>
            <a:ext cx="4581224" cy="363383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71" y="3472474"/>
            <a:ext cx="6792754" cy="107326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271" y="2290382"/>
            <a:ext cx="6792754" cy="118209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27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54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8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0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3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6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90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17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627" y="993208"/>
            <a:ext cx="3075886" cy="281075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705" y="993208"/>
            <a:ext cx="3075885" cy="281075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4" y="216404"/>
            <a:ext cx="7192328" cy="900642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4" y="1209612"/>
            <a:ext cx="3530956" cy="5041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722" indent="0">
              <a:buNone/>
              <a:defRPr sz="1700" b="1"/>
            </a:lvl2pPr>
            <a:lvl3pPr marL="765444" indent="0">
              <a:buNone/>
              <a:defRPr sz="1500" b="1"/>
            </a:lvl3pPr>
            <a:lvl4pPr marL="1148166" indent="0">
              <a:buNone/>
              <a:defRPr sz="1300" b="1"/>
            </a:lvl4pPr>
            <a:lvl5pPr marL="1530888" indent="0">
              <a:buNone/>
              <a:defRPr sz="1300" b="1"/>
            </a:lvl5pPr>
            <a:lvl6pPr marL="1913611" indent="0">
              <a:buNone/>
              <a:defRPr sz="1300" b="1"/>
            </a:lvl6pPr>
            <a:lvl7pPr marL="2296333" indent="0">
              <a:buNone/>
              <a:defRPr sz="1300" b="1"/>
            </a:lvl7pPr>
            <a:lvl8pPr marL="2679055" indent="0">
              <a:buNone/>
              <a:defRPr sz="1300" b="1"/>
            </a:lvl8pPr>
            <a:lvl9pPr marL="3061777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74" y="1713721"/>
            <a:ext cx="3530956" cy="31134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9559" y="1209612"/>
            <a:ext cx="3532343" cy="5041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722" indent="0">
              <a:buNone/>
              <a:defRPr sz="1700" b="1"/>
            </a:lvl2pPr>
            <a:lvl3pPr marL="765444" indent="0">
              <a:buNone/>
              <a:defRPr sz="1500" b="1"/>
            </a:lvl3pPr>
            <a:lvl4pPr marL="1148166" indent="0">
              <a:buNone/>
              <a:defRPr sz="1300" b="1"/>
            </a:lvl4pPr>
            <a:lvl5pPr marL="1530888" indent="0">
              <a:buNone/>
              <a:defRPr sz="1300" b="1"/>
            </a:lvl5pPr>
            <a:lvl6pPr marL="1913611" indent="0">
              <a:buNone/>
              <a:defRPr sz="1300" b="1"/>
            </a:lvl6pPr>
            <a:lvl7pPr marL="2296333" indent="0">
              <a:buNone/>
              <a:defRPr sz="1300" b="1"/>
            </a:lvl7pPr>
            <a:lvl8pPr marL="2679055" indent="0">
              <a:buNone/>
              <a:defRPr sz="1300" b="1"/>
            </a:lvl8pPr>
            <a:lvl9pPr marL="3061777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9559" y="1713721"/>
            <a:ext cx="3532343" cy="31134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4" y="215153"/>
            <a:ext cx="2629140" cy="9156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444" y="215154"/>
            <a:ext cx="4467457" cy="461203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574" y="1130806"/>
            <a:ext cx="2629140" cy="3696384"/>
          </a:xfrm>
        </p:spPr>
        <p:txBody>
          <a:bodyPr/>
          <a:lstStyle>
            <a:lvl1pPr marL="0" indent="0">
              <a:buNone/>
              <a:defRPr sz="1200"/>
            </a:lvl1pPr>
            <a:lvl2pPr marL="382722" indent="0">
              <a:buNone/>
              <a:defRPr sz="1000"/>
            </a:lvl2pPr>
            <a:lvl3pPr marL="765444" indent="0">
              <a:buNone/>
              <a:defRPr sz="800"/>
            </a:lvl3pPr>
            <a:lvl4pPr marL="1148166" indent="0">
              <a:buNone/>
              <a:defRPr sz="800"/>
            </a:lvl4pPr>
            <a:lvl5pPr marL="1530888" indent="0">
              <a:buNone/>
              <a:defRPr sz="800"/>
            </a:lvl5pPr>
            <a:lvl6pPr marL="1913611" indent="0">
              <a:buNone/>
              <a:defRPr sz="800"/>
            </a:lvl6pPr>
            <a:lvl7pPr marL="2296333" indent="0">
              <a:buNone/>
              <a:defRPr sz="800"/>
            </a:lvl7pPr>
            <a:lvl8pPr marL="2679055" indent="0">
              <a:buNone/>
              <a:defRPr sz="800"/>
            </a:lvl8pPr>
            <a:lvl9pPr marL="306177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85" y="3782695"/>
            <a:ext cx="4794885" cy="44656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6385" y="482844"/>
            <a:ext cx="4794885" cy="3242310"/>
          </a:xfrm>
        </p:spPr>
        <p:txBody>
          <a:bodyPr/>
          <a:lstStyle>
            <a:lvl1pPr marL="0" indent="0">
              <a:buNone/>
              <a:defRPr sz="2700"/>
            </a:lvl1pPr>
            <a:lvl2pPr marL="382722" indent="0">
              <a:buNone/>
              <a:defRPr sz="2300"/>
            </a:lvl2pPr>
            <a:lvl3pPr marL="765444" indent="0">
              <a:buNone/>
              <a:defRPr sz="2000"/>
            </a:lvl3pPr>
            <a:lvl4pPr marL="1148166" indent="0">
              <a:buNone/>
              <a:defRPr sz="1700"/>
            </a:lvl4pPr>
            <a:lvl5pPr marL="1530888" indent="0">
              <a:buNone/>
              <a:defRPr sz="1700"/>
            </a:lvl5pPr>
            <a:lvl6pPr marL="1913611" indent="0">
              <a:buNone/>
              <a:defRPr sz="1700"/>
            </a:lvl6pPr>
            <a:lvl7pPr marL="2296333" indent="0">
              <a:buNone/>
              <a:defRPr sz="1700"/>
            </a:lvl7pPr>
            <a:lvl8pPr marL="2679055" indent="0">
              <a:buNone/>
              <a:defRPr sz="1700"/>
            </a:lvl8pPr>
            <a:lvl9pPr marL="306177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385" y="4229264"/>
            <a:ext cx="4794885" cy="634201"/>
          </a:xfrm>
        </p:spPr>
        <p:txBody>
          <a:bodyPr/>
          <a:lstStyle>
            <a:lvl1pPr marL="0" indent="0">
              <a:buNone/>
              <a:defRPr sz="1200"/>
            </a:lvl1pPr>
            <a:lvl2pPr marL="382722" indent="0">
              <a:buNone/>
              <a:defRPr sz="1000"/>
            </a:lvl2pPr>
            <a:lvl3pPr marL="765444" indent="0">
              <a:buNone/>
              <a:defRPr sz="800"/>
            </a:lvl3pPr>
            <a:lvl4pPr marL="1148166" indent="0">
              <a:buNone/>
              <a:defRPr sz="800"/>
            </a:lvl4pPr>
            <a:lvl5pPr marL="1530888" indent="0">
              <a:buNone/>
              <a:defRPr sz="800"/>
            </a:lvl5pPr>
            <a:lvl6pPr marL="1913611" indent="0">
              <a:buNone/>
              <a:defRPr sz="800"/>
            </a:lvl6pPr>
            <a:lvl7pPr marL="2296333" indent="0">
              <a:buNone/>
              <a:defRPr sz="800"/>
            </a:lvl7pPr>
            <a:lvl8pPr marL="2679055" indent="0">
              <a:buNone/>
              <a:defRPr sz="800"/>
            </a:lvl8pPr>
            <a:lvl9pPr marL="3061777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574" y="216404"/>
            <a:ext cx="7192328" cy="900642"/>
          </a:xfrm>
          <a:prstGeom prst="rect">
            <a:avLst/>
          </a:prstGeom>
        </p:spPr>
        <p:txBody>
          <a:bodyPr vert="horz" lIns="76544" tIns="38272" rIns="76544" bIns="38272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4" y="1260899"/>
            <a:ext cx="7192328" cy="3566291"/>
          </a:xfrm>
          <a:prstGeom prst="rect">
            <a:avLst/>
          </a:prstGeom>
        </p:spPr>
        <p:txBody>
          <a:bodyPr vert="horz" lIns="76544" tIns="38272" rIns="76544" bIns="38272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74" y="5008569"/>
            <a:ext cx="1864678" cy="287705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421" y="5008569"/>
            <a:ext cx="2530634" cy="287705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7224" y="5008569"/>
            <a:ext cx="1864678" cy="287705"/>
          </a:xfrm>
          <a:prstGeom prst="rect">
            <a:avLst/>
          </a:prstGeom>
        </p:spPr>
        <p:txBody>
          <a:bodyPr vert="horz" lIns="76544" tIns="38272" rIns="76544" bIns="382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72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042" indent="-287042" algn="l" defTabSz="38272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923" indent="-239201" algn="l" defTabSz="382722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6805" indent="-191361" algn="l" defTabSz="38272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527" indent="-191361" algn="l" defTabSz="382722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2250" indent="-191361" algn="l" defTabSz="382722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972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694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416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53138" indent="-191361" algn="l" defTabSz="38272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722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444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166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888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611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6333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9055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1777" algn="l" defTabSz="38272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59" y="4686762"/>
            <a:ext cx="1006054" cy="396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30760" y="172212"/>
            <a:ext cx="1275288" cy="3394833"/>
            <a:chOff x="1115645" y="941810"/>
            <a:chExt cx="1319537" cy="36402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97575" y="172212"/>
            <a:ext cx="1275288" cy="3394833"/>
            <a:chOff x="1115645" y="941810"/>
            <a:chExt cx="1319537" cy="364020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364391" y="172212"/>
            <a:ext cx="1275288" cy="3394833"/>
            <a:chOff x="1115645" y="941810"/>
            <a:chExt cx="1319537" cy="364020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8753" y="3918698"/>
            <a:ext cx="11476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Source</a:t>
            </a:r>
            <a:endParaRPr lang="en-US" sz="27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9909" y="3726278"/>
            <a:ext cx="1604374" cy="109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Finite </a:t>
            </a:r>
          </a:p>
          <a:p>
            <a:pPr algn="ctr"/>
            <a:r>
              <a:rPr lang="en-US" sz="2700" dirty="0"/>
              <a:t>Aperture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8206" y="3726278"/>
            <a:ext cx="1701407" cy="109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Projected</a:t>
            </a:r>
          </a:p>
          <a:p>
            <a:pPr algn="ctr"/>
            <a:r>
              <a:rPr lang="en-US" sz="2700" dirty="0"/>
              <a:t>Image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825387" y="1767950"/>
            <a:ext cx="189728" cy="35999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31" idx="0"/>
          </p:cNvCxnSpPr>
          <p:nvPr/>
        </p:nvCxnSpPr>
        <p:spPr>
          <a:xfrm flipV="1">
            <a:off x="901583" y="1506761"/>
            <a:ext cx="6137640" cy="49231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1" idx="4"/>
          </p:cNvCxnSpPr>
          <p:nvPr/>
        </p:nvCxnSpPr>
        <p:spPr>
          <a:xfrm>
            <a:off x="901583" y="1999074"/>
            <a:ext cx="6137640" cy="227686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6849493" y="1506761"/>
            <a:ext cx="379457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4" y="4686762"/>
            <a:ext cx="1059567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7</cp:revision>
  <dcterms:created xsi:type="dcterms:W3CDTF">2018-02-05T15:36:11Z</dcterms:created>
  <dcterms:modified xsi:type="dcterms:W3CDTF">2018-02-05T18:08:46Z</dcterms:modified>
</cp:coreProperties>
</file>