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991475" cy="5403850"/>
  <p:notesSz cx="6858000" cy="9144000"/>
  <p:defaultTextStyle>
    <a:defPPr>
      <a:defRPr lang="en-US"/>
    </a:defPPr>
    <a:lvl1pPr marL="0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2868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5738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08606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1475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14345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17213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20082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22951" algn="l" defTabSz="3028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E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248" y="-112"/>
      </p:cViewPr>
      <p:guideLst>
        <p:guide orient="horz" pos="1702"/>
        <p:guide pos="25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363" y="1678701"/>
            <a:ext cx="6792754" cy="11583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724" y="3062182"/>
            <a:ext cx="5594033" cy="13809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2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17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2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2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64043" y="170125"/>
            <a:ext cx="1570547" cy="3633839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627" y="170125"/>
            <a:ext cx="4581224" cy="3633839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71" y="3472476"/>
            <a:ext cx="6792754" cy="1073265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271" y="2290383"/>
            <a:ext cx="6792754" cy="1182092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28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573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9086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14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143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1721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2008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229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628" y="993212"/>
            <a:ext cx="3075886" cy="2810753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8706" y="993212"/>
            <a:ext cx="3075885" cy="2810753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76" y="216404"/>
            <a:ext cx="7192328" cy="900642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75" y="1209616"/>
            <a:ext cx="3530956" cy="50410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302868" indent="0">
              <a:buNone/>
              <a:defRPr sz="1300" b="1"/>
            </a:lvl2pPr>
            <a:lvl3pPr marL="605738" indent="0">
              <a:buNone/>
              <a:defRPr sz="1200" b="1"/>
            </a:lvl3pPr>
            <a:lvl4pPr marL="908606" indent="0">
              <a:buNone/>
              <a:defRPr sz="1000" b="1"/>
            </a:lvl4pPr>
            <a:lvl5pPr marL="1211475" indent="0">
              <a:buNone/>
              <a:defRPr sz="1000" b="1"/>
            </a:lvl5pPr>
            <a:lvl6pPr marL="1514345" indent="0">
              <a:buNone/>
              <a:defRPr sz="1000" b="1"/>
            </a:lvl6pPr>
            <a:lvl7pPr marL="1817213" indent="0">
              <a:buNone/>
              <a:defRPr sz="1000" b="1"/>
            </a:lvl7pPr>
            <a:lvl8pPr marL="2120082" indent="0">
              <a:buNone/>
              <a:defRPr sz="1000" b="1"/>
            </a:lvl8pPr>
            <a:lvl9pPr marL="2422951" indent="0">
              <a:buNone/>
              <a:defRPr sz="10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575" y="1713725"/>
            <a:ext cx="3530956" cy="3113469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9561" y="1209616"/>
            <a:ext cx="3532343" cy="50410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302868" indent="0">
              <a:buNone/>
              <a:defRPr sz="1300" b="1"/>
            </a:lvl2pPr>
            <a:lvl3pPr marL="605738" indent="0">
              <a:buNone/>
              <a:defRPr sz="1200" b="1"/>
            </a:lvl3pPr>
            <a:lvl4pPr marL="908606" indent="0">
              <a:buNone/>
              <a:defRPr sz="1000" b="1"/>
            </a:lvl4pPr>
            <a:lvl5pPr marL="1211475" indent="0">
              <a:buNone/>
              <a:defRPr sz="1000" b="1"/>
            </a:lvl5pPr>
            <a:lvl6pPr marL="1514345" indent="0">
              <a:buNone/>
              <a:defRPr sz="1000" b="1"/>
            </a:lvl6pPr>
            <a:lvl7pPr marL="1817213" indent="0">
              <a:buNone/>
              <a:defRPr sz="1000" b="1"/>
            </a:lvl7pPr>
            <a:lvl8pPr marL="2120082" indent="0">
              <a:buNone/>
              <a:defRPr sz="1000" b="1"/>
            </a:lvl8pPr>
            <a:lvl9pPr marL="2422951" indent="0">
              <a:buNone/>
              <a:defRPr sz="10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59561" y="1713725"/>
            <a:ext cx="3532343" cy="3113469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4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77" y="215153"/>
            <a:ext cx="2629140" cy="915652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444" y="215155"/>
            <a:ext cx="4467458" cy="461203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577" y="1130807"/>
            <a:ext cx="2629140" cy="3696384"/>
          </a:xfrm>
        </p:spPr>
        <p:txBody>
          <a:bodyPr/>
          <a:lstStyle>
            <a:lvl1pPr marL="0" indent="0">
              <a:buNone/>
              <a:defRPr sz="900"/>
            </a:lvl1pPr>
            <a:lvl2pPr marL="302868" indent="0">
              <a:buNone/>
              <a:defRPr sz="800"/>
            </a:lvl2pPr>
            <a:lvl3pPr marL="605738" indent="0">
              <a:buNone/>
              <a:defRPr sz="600"/>
            </a:lvl3pPr>
            <a:lvl4pPr marL="908606" indent="0">
              <a:buNone/>
              <a:defRPr sz="600"/>
            </a:lvl4pPr>
            <a:lvl5pPr marL="1211475" indent="0">
              <a:buNone/>
              <a:defRPr sz="600"/>
            </a:lvl5pPr>
            <a:lvl6pPr marL="1514345" indent="0">
              <a:buNone/>
              <a:defRPr sz="600"/>
            </a:lvl6pPr>
            <a:lvl7pPr marL="1817213" indent="0">
              <a:buNone/>
              <a:defRPr sz="600"/>
            </a:lvl7pPr>
            <a:lvl8pPr marL="2120082" indent="0">
              <a:buNone/>
              <a:defRPr sz="600"/>
            </a:lvl8pPr>
            <a:lvl9pPr marL="2422951" indent="0">
              <a:buNone/>
              <a:defRPr sz="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85" y="3782698"/>
            <a:ext cx="4794885" cy="44656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6385" y="482844"/>
            <a:ext cx="4794885" cy="3242310"/>
          </a:xfrm>
        </p:spPr>
        <p:txBody>
          <a:bodyPr/>
          <a:lstStyle>
            <a:lvl1pPr marL="0" indent="0">
              <a:buNone/>
              <a:defRPr sz="2200"/>
            </a:lvl1pPr>
            <a:lvl2pPr marL="302868" indent="0">
              <a:buNone/>
              <a:defRPr sz="1900"/>
            </a:lvl2pPr>
            <a:lvl3pPr marL="605738" indent="0">
              <a:buNone/>
              <a:defRPr sz="1500"/>
            </a:lvl3pPr>
            <a:lvl4pPr marL="908606" indent="0">
              <a:buNone/>
              <a:defRPr sz="1300"/>
            </a:lvl4pPr>
            <a:lvl5pPr marL="1211475" indent="0">
              <a:buNone/>
              <a:defRPr sz="1300"/>
            </a:lvl5pPr>
            <a:lvl6pPr marL="1514345" indent="0">
              <a:buNone/>
              <a:defRPr sz="1300"/>
            </a:lvl6pPr>
            <a:lvl7pPr marL="1817213" indent="0">
              <a:buNone/>
              <a:defRPr sz="1300"/>
            </a:lvl7pPr>
            <a:lvl8pPr marL="2120082" indent="0">
              <a:buNone/>
              <a:defRPr sz="1300"/>
            </a:lvl8pPr>
            <a:lvl9pPr marL="2422951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6385" y="4229267"/>
            <a:ext cx="4794885" cy="634201"/>
          </a:xfrm>
        </p:spPr>
        <p:txBody>
          <a:bodyPr/>
          <a:lstStyle>
            <a:lvl1pPr marL="0" indent="0">
              <a:buNone/>
              <a:defRPr sz="900"/>
            </a:lvl1pPr>
            <a:lvl2pPr marL="302868" indent="0">
              <a:buNone/>
              <a:defRPr sz="800"/>
            </a:lvl2pPr>
            <a:lvl3pPr marL="605738" indent="0">
              <a:buNone/>
              <a:defRPr sz="600"/>
            </a:lvl3pPr>
            <a:lvl4pPr marL="908606" indent="0">
              <a:buNone/>
              <a:defRPr sz="600"/>
            </a:lvl4pPr>
            <a:lvl5pPr marL="1211475" indent="0">
              <a:buNone/>
              <a:defRPr sz="600"/>
            </a:lvl5pPr>
            <a:lvl6pPr marL="1514345" indent="0">
              <a:buNone/>
              <a:defRPr sz="600"/>
            </a:lvl6pPr>
            <a:lvl7pPr marL="1817213" indent="0">
              <a:buNone/>
              <a:defRPr sz="600"/>
            </a:lvl7pPr>
            <a:lvl8pPr marL="2120082" indent="0">
              <a:buNone/>
              <a:defRPr sz="600"/>
            </a:lvl8pPr>
            <a:lvl9pPr marL="2422951" indent="0">
              <a:buNone/>
              <a:defRPr sz="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576" y="216404"/>
            <a:ext cx="7192328" cy="900642"/>
          </a:xfrm>
          <a:prstGeom prst="rect">
            <a:avLst/>
          </a:prstGeom>
        </p:spPr>
        <p:txBody>
          <a:bodyPr vert="horz" lIns="60574" tIns="30287" rIns="60574" bIns="3028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76" y="1260902"/>
            <a:ext cx="7192328" cy="3566292"/>
          </a:xfrm>
          <a:prstGeom prst="rect">
            <a:avLst/>
          </a:prstGeom>
        </p:spPr>
        <p:txBody>
          <a:bodyPr vert="horz" lIns="60574" tIns="30287" rIns="60574" bIns="3028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574" y="5008573"/>
            <a:ext cx="1864677" cy="287705"/>
          </a:xfrm>
          <a:prstGeom prst="rect">
            <a:avLst/>
          </a:prstGeom>
        </p:spPr>
        <p:txBody>
          <a:bodyPr vert="horz" lIns="60574" tIns="30287" rIns="60574" bIns="30287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A421-E2BE-A744-A1A0-937201EFD21E}" type="datetimeFigureOut">
              <a:rPr lang="en-US" smtClean="0"/>
              <a:t>05/02/18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420" y="5008573"/>
            <a:ext cx="2530635" cy="287705"/>
          </a:xfrm>
          <a:prstGeom prst="rect">
            <a:avLst/>
          </a:prstGeom>
        </p:spPr>
        <p:txBody>
          <a:bodyPr vert="horz" lIns="60574" tIns="30287" rIns="60574" bIns="30287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7226" y="5008573"/>
            <a:ext cx="1864677" cy="287705"/>
          </a:xfrm>
          <a:prstGeom prst="rect">
            <a:avLst/>
          </a:prstGeom>
        </p:spPr>
        <p:txBody>
          <a:bodyPr vert="horz" lIns="60574" tIns="30287" rIns="60574" bIns="30287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39A8-BA6B-D641-A7B2-2FB851B8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8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286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152" indent="-227152" algn="l" defTabSz="302868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92161" indent="-189293" algn="l" defTabSz="302868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57171" indent="-151435" algn="l" defTabSz="30286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60041" indent="-151435" algn="l" defTabSz="302868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2910" indent="-151435" algn="l" defTabSz="302868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65778" indent="-151435" algn="l" defTabSz="30286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8648" indent="-151435" algn="l" defTabSz="30286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1516" indent="-151435" algn="l" defTabSz="30286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4385" indent="-151435" algn="l" defTabSz="302868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2868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5738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8606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1475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14345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17213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20082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2951" algn="l" defTabSz="3028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200836" y="141373"/>
            <a:ext cx="1287050" cy="3450504"/>
            <a:chOff x="1115645" y="941810"/>
            <a:chExt cx="1319537" cy="3640201"/>
          </a:xfrm>
        </p:grpSpPr>
        <p:cxnSp>
          <p:nvCxnSpPr>
            <p:cNvPr id="193" name="Straight Connector 192"/>
            <p:cNvCxnSpPr/>
            <p:nvPr/>
          </p:nvCxnSpPr>
          <p:spPr>
            <a:xfrm>
              <a:off x="1115645" y="1819075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2435182" y="941810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1115645" y="941810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1115645" y="3704746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3295933" y="141373"/>
            <a:ext cx="1287050" cy="3450504"/>
            <a:chOff x="1115645" y="941810"/>
            <a:chExt cx="1319537" cy="3640201"/>
          </a:xfrm>
        </p:grpSpPr>
        <p:cxnSp>
          <p:nvCxnSpPr>
            <p:cNvPr id="189" name="Straight Connector 188"/>
            <p:cNvCxnSpPr/>
            <p:nvPr/>
          </p:nvCxnSpPr>
          <p:spPr>
            <a:xfrm>
              <a:off x="1115645" y="1819075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435182" y="941810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1115645" y="941810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1115645" y="3704746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6391032" y="141373"/>
            <a:ext cx="1287050" cy="3450504"/>
            <a:chOff x="1115645" y="941810"/>
            <a:chExt cx="1319537" cy="3640201"/>
          </a:xfrm>
        </p:grpSpPr>
        <p:cxnSp>
          <p:nvCxnSpPr>
            <p:cNvPr id="185" name="Straight Connector 184"/>
            <p:cNvCxnSpPr/>
            <p:nvPr/>
          </p:nvCxnSpPr>
          <p:spPr>
            <a:xfrm>
              <a:off x="1115645" y="1819075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435182" y="941810"/>
              <a:ext cx="0" cy="27629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1115645" y="941810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1115645" y="3704746"/>
              <a:ext cx="1319537" cy="87726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Oval 167"/>
          <p:cNvSpPr>
            <a:spLocks noChangeAspect="1"/>
          </p:cNvSpPr>
          <p:nvPr/>
        </p:nvSpPr>
        <p:spPr>
          <a:xfrm>
            <a:off x="3828613" y="1828298"/>
            <a:ext cx="191478" cy="365903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>
            <a:endCxn id="171" idx="0"/>
          </p:cNvCxnSpPr>
          <p:nvPr/>
        </p:nvCxnSpPr>
        <p:spPr>
          <a:xfrm flipV="1">
            <a:off x="877845" y="1552184"/>
            <a:ext cx="6177435" cy="520447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endCxn id="171" idx="4"/>
          </p:cNvCxnSpPr>
          <p:nvPr/>
        </p:nvCxnSpPr>
        <p:spPr>
          <a:xfrm>
            <a:off x="877845" y="2072629"/>
            <a:ext cx="6177435" cy="211361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>
            <a:spLocks noChangeAspect="1"/>
          </p:cNvSpPr>
          <p:nvPr/>
        </p:nvSpPr>
        <p:spPr>
          <a:xfrm>
            <a:off x="6863802" y="1552184"/>
            <a:ext cx="382956" cy="731806"/>
          </a:xfrm>
          <a:prstGeom prst="ellipse">
            <a:avLst/>
          </a:prstGeom>
          <a:solidFill>
            <a:srgbClr val="FF0000">
              <a:alpha val="43000"/>
            </a:srgbClr>
          </a:solidFill>
          <a:ln w="285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>
            <a:endCxn id="174" idx="0"/>
          </p:cNvCxnSpPr>
          <p:nvPr/>
        </p:nvCxnSpPr>
        <p:spPr>
          <a:xfrm>
            <a:off x="877844" y="1552183"/>
            <a:ext cx="6177436" cy="551991"/>
          </a:xfrm>
          <a:prstGeom prst="line">
            <a:avLst/>
          </a:prstGeom>
          <a:ln>
            <a:solidFill>
              <a:srgbClr val="3366FF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endCxn id="174" idx="4"/>
          </p:cNvCxnSpPr>
          <p:nvPr/>
        </p:nvCxnSpPr>
        <p:spPr>
          <a:xfrm>
            <a:off x="877844" y="1552183"/>
            <a:ext cx="6177436" cy="1283797"/>
          </a:xfrm>
          <a:prstGeom prst="line">
            <a:avLst/>
          </a:prstGeom>
          <a:ln>
            <a:solidFill>
              <a:srgbClr val="3366FF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>
            <a:spLocks noChangeAspect="1"/>
          </p:cNvSpPr>
          <p:nvPr/>
        </p:nvSpPr>
        <p:spPr>
          <a:xfrm>
            <a:off x="6863802" y="2104174"/>
            <a:ext cx="382956" cy="731806"/>
          </a:xfrm>
          <a:prstGeom prst="ellipse">
            <a:avLst/>
          </a:prstGeom>
          <a:solidFill>
            <a:srgbClr val="3366FF">
              <a:alpha val="64000"/>
            </a:srgbClr>
          </a:solidFill>
          <a:ln w="285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/>
          <p:cNvCxnSpPr>
            <a:endCxn id="177" idx="0"/>
          </p:cNvCxnSpPr>
          <p:nvPr/>
        </p:nvCxnSpPr>
        <p:spPr>
          <a:xfrm flipV="1">
            <a:off x="877844" y="985947"/>
            <a:ext cx="6177436" cy="1644035"/>
          </a:xfrm>
          <a:prstGeom prst="line">
            <a:avLst/>
          </a:prstGeom>
          <a:ln>
            <a:solidFill>
              <a:srgbClr val="02E1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177" idx="4"/>
          </p:cNvCxnSpPr>
          <p:nvPr/>
        </p:nvCxnSpPr>
        <p:spPr>
          <a:xfrm flipV="1">
            <a:off x="881905" y="1717753"/>
            <a:ext cx="6173375" cy="912227"/>
          </a:xfrm>
          <a:prstGeom prst="line">
            <a:avLst/>
          </a:prstGeom>
          <a:ln>
            <a:solidFill>
              <a:srgbClr val="02E1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>
            <a:spLocks noChangeAspect="1"/>
          </p:cNvSpPr>
          <p:nvPr/>
        </p:nvSpPr>
        <p:spPr>
          <a:xfrm>
            <a:off x="6863802" y="985947"/>
            <a:ext cx="382956" cy="731806"/>
          </a:xfrm>
          <a:prstGeom prst="ellipse">
            <a:avLst/>
          </a:prstGeom>
          <a:solidFill>
            <a:srgbClr val="02E100">
              <a:alpha val="69000"/>
            </a:srgbClr>
          </a:solidFill>
          <a:ln w="28575" cmpd="sng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228753" y="3940392"/>
            <a:ext cx="11476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 smtClean="0"/>
              <a:t>Source</a:t>
            </a:r>
            <a:endParaRPr lang="en-US" sz="2700" dirty="0"/>
          </a:p>
        </p:txBody>
      </p:sp>
      <p:sp>
        <p:nvSpPr>
          <p:cNvPr id="198" name="TextBox 197"/>
          <p:cNvSpPr txBox="1"/>
          <p:nvPr/>
        </p:nvSpPr>
        <p:spPr>
          <a:xfrm>
            <a:off x="3129909" y="3747972"/>
            <a:ext cx="1604374" cy="1092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Finite </a:t>
            </a:r>
          </a:p>
          <a:p>
            <a:pPr algn="ctr"/>
            <a:r>
              <a:rPr lang="en-US" sz="2700" dirty="0"/>
              <a:t>Aperture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6148206" y="3747972"/>
            <a:ext cx="1701407" cy="1092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Projected</a:t>
            </a:r>
          </a:p>
          <a:p>
            <a:pPr algn="ctr"/>
            <a:r>
              <a:rPr lang="en-US" sz="2700" dirty="0"/>
              <a:t>Image</a:t>
            </a:r>
          </a:p>
        </p:txBody>
      </p:sp>
      <p:pic>
        <p:nvPicPr>
          <p:cNvPr id="200" name="Picture 19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4" y="4708456"/>
            <a:ext cx="1059567" cy="396000"/>
          </a:xfrm>
          <a:prstGeom prst="rect">
            <a:avLst/>
          </a:prstGeom>
        </p:spPr>
      </p:pic>
      <p:pic>
        <p:nvPicPr>
          <p:cNvPr id="201" name="Picture 20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459" y="4708456"/>
            <a:ext cx="100605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5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mason</dc:creator>
  <cp:lastModifiedBy>sarah mason</cp:lastModifiedBy>
  <cp:revision>10</cp:revision>
  <dcterms:created xsi:type="dcterms:W3CDTF">2018-02-05T15:36:11Z</dcterms:created>
  <dcterms:modified xsi:type="dcterms:W3CDTF">2018-02-05T18:10:18Z</dcterms:modified>
</cp:coreProperties>
</file>