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3602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1728" y="-960"/>
      </p:cViewPr>
      <p:guideLst>
        <p:guide orient="horz" pos="11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8966"/>
            <a:ext cx="7772400" cy="77210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1155"/>
            <a:ext cx="6400800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249"/>
            <a:ext cx="2057400" cy="3073406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249"/>
            <a:ext cx="6019800" cy="3073406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7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14643"/>
            <a:ext cx="7772400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6697"/>
            <a:ext cx="7772400" cy="7879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40476"/>
            <a:ext cx="4038600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0476"/>
            <a:ext cx="4038600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06290"/>
            <a:ext cx="404018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2313"/>
            <a:ext cx="404018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06290"/>
            <a:ext cx="4041775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42313"/>
            <a:ext cx="4041775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8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3415"/>
            <a:ext cx="3008313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415"/>
            <a:ext cx="5111750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53760"/>
            <a:ext cx="3008313" cy="246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21426"/>
            <a:ext cx="5486400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1849"/>
            <a:ext cx="5486400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19095"/>
            <a:ext cx="5486400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4248"/>
            <a:ext cx="8229600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476"/>
            <a:ext cx="8229600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38556"/>
            <a:ext cx="2133600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38556"/>
            <a:ext cx="2895600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38556"/>
            <a:ext cx="2133600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3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14981"/>
              </p:ext>
            </p:extLst>
          </p:nvPr>
        </p:nvGraphicFramePr>
        <p:xfrm>
          <a:off x="694364" y="518781"/>
          <a:ext cx="36422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28"/>
                <a:gridCol w="520328"/>
                <a:gridCol w="520328"/>
                <a:gridCol w="520328"/>
                <a:gridCol w="520328"/>
                <a:gridCol w="520328"/>
                <a:gridCol w="52032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2513660" y="3248527"/>
            <a:ext cx="514392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59872" y="1437287"/>
            <a:ext cx="0" cy="36830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1" y="95281"/>
            <a:ext cx="970106" cy="288000"/>
          </a:xfrm>
          <a:prstGeom prst="rect">
            <a:avLst/>
          </a:prstGeom>
        </p:spPr>
      </p:pic>
      <p:cxnSp>
        <p:nvCxnSpPr>
          <p:cNvPr id="36" name="Curved Connector 35"/>
          <p:cNvCxnSpPr/>
          <p:nvPr/>
        </p:nvCxnSpPr>
        <p:spPr>
          <a:xfrm>
            <a:off x="694364" y="446781"/>
            <a:ext cx="768392" cy="616372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936" y="380081"/>
            <a:ext cx="106615" cy="252000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93" y="1863252"/>
            <a:ext cx="144000" cy="288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577987" y="891314"/>
            <a:ext cx="3217333" cy="1917217"/>
            <a:chOff x="5462547" y="910551"/>
            <a:chExt cx="3217333" cy="1917217"/>
          </a:xfrm>
        </p:grpSpPr>
        <p:sp>
          <p:nvSpPr>
            <p:cNvPr id="40" name="Rectangle 39"/>
            <p:cNvSpPr/>
            <p:nvPr/>
          </p:nvSpPr>
          <p:spPr>
            <a:xfrm>
              <a:off x="5462547" y="910551"/>
              <a:ext cx="3217333" cy="19172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47214" y="1057717"/>
              <a:ext cx="3054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Pixel coordinates to real-space</a:t>
              </a:r>
              <a:endParaRPr lang="en-US" dirty="0"/>
            </a:p>
          </p:txBody>
        </p:sp>
        <p:pic>
          <p:nvPicPr>
            <p:cNvPr id="2" name="Picture 1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089" y="1630450"/>
              <a:ext cx="2465231" cy="964656"/>
            </a:xfrm>
            <a:prstGeom prst="rect">
              <a:avLst/>
            </a:prstGeom>
          </p:spPr>
        </p:pic>
      </p:grp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41" y="3327682"/>
            <a:ext cx="355091" cy="252000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34" y="1516710"/>
            <a:ext cx="330666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4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54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mason</dc:creator>
  <cp:lastModifiedBy>sarah mason</cp:lastModifiedBy>
  <cp:revision>6</cp:revision>
  <dcterms:created xsi:type="dcterms:W3CDTF">2018-02-03T16:53:41Z</dcterms:created>
  <dcterms:modified xsi:type="dcterms:W3CDTF">2018-02-03T20:21:27Z</dcterms:modified>
</cp:coreProperties>
</file>