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599988" cy="6116638"/>
  <p:notesSz cx="6858000" cy="9144000"/>
  <p:defaultTextStyle>
    <a:defPPr>
      <a:defRPr lang="en-US"/>
    </a:defPPr>
    <a:lvl1pPr marL="0" algn="l" defTabSz="58818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8188" algn="l" defTabSz="58818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6376" algn="l" defTabSz="58818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4563" algn="l" defTabSz="58818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2751" algn="l" defTabSz="58818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40939" algn="l" defTabSz="58818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9127" algn="l" defTabSz="58818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7315" algn="l" defTabSz="58818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5502" algn="l" defTabSz="58818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008" y="-432"/>
      </p:cViewPr>
      <p:guideLst>
        <p:guide orient="horz" pos="192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900121"/>
            <a:ext cx="10709990" cy="131111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8" y="3466096"/>
            <a:ext cx="8819992" cy="1563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4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2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0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1" y="244950"/>
            <a:ext cx="2834997" cy="5218966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244950"/>
            <a:ext cx="8294992" cy="5218966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7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2" y="3930508"/>
            <a:ext cx="10709990" cy="121483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2" y="2592492"/>
            <a:ext cx="10709990" cy="1338014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81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3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45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27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09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9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73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55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99" y="1427218"/>
            <a:ext cx="5564995" cy="403669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4" y="1427218"/>
            <a:ext cx="5564995" cy="403669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99" y="1369165"/>
            <a:ext cx="5567183" cy="57060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8188" indent="0">
              <a:buNone/>
              <a:defRPr sz="2600" b="1"/>
            </a:lvl2pPr>
            <a:lvl3pPr marL="1176376" indent="0">
              <a:buNone/>
              <a:defRPr sz="2300" b="1"/>
            </a:lvl3pPr>
            <a:lvl4pPr marL="1764563" indent="0">
              <a:buNone/>
              <a:defRPr sz="2100" b="1"/>
            </a:lvl4pPr>
            <a:lvl5pPr marL="2352751" indent="0">
              <a:buNone/>
              <a:defRPr sz="2100" b="1"/>
            </a:lvl5pPr>
            <a:lvl6pPr marL="2940939" indent="0">
              <a:buNone/>
              <a:defRPr sz="2100" b="1"/>
            </a:lvl6pPr>
            <a:lvl7pPr marL="3529127" indent="0">
              <a:buNone/>
              <a:defRPr sz="2100" b="1"/>
            </a:lvl7pPr>
            <a:lvl8pPr marL="4117315" indent="0">
              <a:buNone/>
              <a:defRPr sz="2100" b="1"/>
            </a:lvl8pPr>
            <a:lvl9pPr marL="4705502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1939768"/>
            <a:ext cx="5567183" cy="352414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2" y="1369165"/>
            <a:ext cx="5569370" cy="57060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8188" indent="0">
              <a:buNone/>
              <a:defRPr sz="2600" b="1"/>
            </a:lvl2pPr>
            <a:lvl3pPr marL="1176376" indent="0">
              <a:buNone/>
              <a:defRPr sz="2300" b="1"/>
            </a:lvl3pPr>
            <a:lvl4pPr marL="1764563" indent="0">
              <a:buNone/>
              <a:defRPr sz="2100" b="1"/>
            </a:lvl4pPr>
            <a:lvl5pPr marL="2352751" indent="0">
              <a:buNone/>
              <a:defRPr sz="2100" b="1"/>
            </a:lvl5pPr>
            <a:lvl6pPr marL="2940939" indent="0">
              <a:buNone/>
              <a:defRPr sz="2100" b="1"/>
            </a:lvl6pPr>
            <a:lvl7pPr marL="3529127" indent="0">
              <a:buNone/>
              <a:defRPr sz="2100" b="1"/>
            </a:lvl7pPr>
            <a:lvl8pPr marL="4117315" indent="0">
              <a:buNone/>
              <a:defRPr sz="2100" b="1"/>
            </a:lvl8pPr>
            <a:lvl9pPr marL="4705502" indent="0">
              <a:buNone/>
              <a:defRPr sz="2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2" y="1939768"/>
            <a:ext cx="5569370" cy="352414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3" y="243535"/>
            <a:ext cx="4145309" cy="103643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243534"/>
            <a:ext cx="7043743" cy="5220382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3" y="1279964"/>
            <a:ext cx="4145309" cy="4183950"/>
          </a:xfrm>
        </p:spPr>
        <p:txBody>
          <a:bodyPr/>
          <a:lstStyle>
            <a:lvl1pPr marL="0" indent="0">
              <a:buNone/>
              <a:defRPr sz="1800"/>
            </a:lvl1pPr>
            <a:lvl2pPr marL="588188" indent="0">
              <a:buNone/>
              <a:defRPr sz="1500"/>
            </a:lvl2pPr>
            <a:lvl3pPr marL="1176376" indent="0">
              <a:buNone/>
              <a:defRPr sz="1300"/>
            </a:lvl3pPr>
            <a:lvl4pPr marL="1764563" indent="0">
              <a:buNone/>
              <a:defRPr sz="1200"/>
            </a:lvl4pPr>
            <a:lvl5pPr marL="2352751" indent="0">
              <a:buNone/>
              <a:defRPr sz="1200"/>
            </a:lvl5pPr>
            <a:lvl6pPr marL="2940939" indent="0">
              <a:buNone/>
              <a:defRPr sz="1200"/>
            </a:lvl6pPr>
            <a:lvl7pPr marL="3529127" indent="0">
              <a:buNone/>
              <a:defRPr sz="1200"/>
            </a:lvl7pPr>
            <a:lvl8pPr marL="4117315" indent="0">
              <a:buNone/>
              <a:defRPr sz="1200"/>
            </a:lvl8pPr>
            <a:lvl9pPr marL="4705502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6" y="4281647"/>
            <a:ext cx="7559993" cy="50547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6" y="546534"/>
            <a:ext cx="7559993" cy="3669983"/>
          </a:xfrm>
        </p:spPr>
        <p:txBody>
          <a:bodyPr/>
          <a:lstStyle>
            <a:lvl1pPr marL="0" indent="0">
              <a:buNone/>
              <a:defRPr sz="4100"/>
            </a:lvl1pPr>
            <a:lvl2pPr marL="588188" indent="0">
              <a:buNone/>
              <a:defRPr sz="3600"/>
            </a:lvl2pPr>
            <a:lvl3pPr marL="1176376" indent="0">
              <a:buNone/>
              <a:defRPr sz="3100"/>
            </a:lvl3pPr>
            <a:lvl4pPr marL="1764563" indent="0">
              <a:buNone/>
              <a:defRPr sz="2600"/>
            </a:lvl4pPr>
            <a:lvl5pPr marL="2352751" indent="0">
              <a:buNone/>
              <a:defRPr sz="2600"/>
            </a:lvl5pPr>
            <a:lvl6pPr marL="2940939" indent="0">
              <a:buNone/>
              <a:defRPr sz="2600"/>
            </a:lvl6pPr>
            <a:lvl7pPr marL="3529127" indent="0">
              <a:buNone/>
              <a:defRPr sz="2600"/>
            </a:lvl7pPr>
            <a:lvl8pPr marL="4117315" indent="0">
              <a:buNone/>
              <a:defRPr sz="2600"/>
            </a:lvl8pPr>
            <a:lvl9pPr marL="4705502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6" y="4787120"/>
            <a:ext cx="7559993" cy="717856"/>
          </a:xfrm>
        </p:spPr>
        <p:txBody>
          <a:bodyPr/>
          <a:lstStyle>
            <a:lvl1pPr marL="0" indent="0">
              <a:buNone/>
              <a:defRPr sz="1800"/>
            </a:lvl1pPr>
            <a:lvl2pPr marL="588188" indent="0">
              <a:buNone/>
              <a:defRPr sz="1500"/>
            </a:lvl2pPr>
            <a:lvl3pPr marL="1176376" indent="0">
              <a:buNone/>
              <a:defRPr sz="1300"/>
            </a:lvl3pPr>
            <a:lvl4pPr marL="1764563" indent="0">
              <a:buNone/>
              <a:defRPr sz="1200"/>
            </a:lvl4pPr>
            <a:lvl5pPr marL="2352751" indent="0">
              <a:buNone/>
              <a:defRPr sz="1200"/>
            </a:lvl5pPr>
            <a:lvl6pPr marL="2940939" indent="0">
              <a:buNone/>
              <a:defRPr sz="1200"/>
            </a:lvl6pPr>
            <a:lvl7pPr marL="3529127" indent="0">
              <a:buNone/>
              <a:defRPr sz="1200"/>
            </a:lvl7pPr>
            <a:lvl8pPr marL="4117315" indent="0">
              <a:buNone/>
              <a:defRPr sz="1200"/>
            </a:lvl8pPr>
            <a:lvl9pPr marL="4705502" indent="0">
              <a:buNone/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244949"/>
            <a:ext cx="11339989" cy="1019440"/>
          </a:xfrm>
          <a:prstGeom prst="rect">
            <a:avLst/>
          </a:prstGeom>
        </p:spPr>
        <p:txBody>
          <a:bodyPr vert="horz" lIns="117638" tIns="58819" rIns="117638" bIns="58819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427218"/>
            <a:ext cx="11339989" cy="4036699"/>
          </a:xfrm>
          <a:prstGeom prst="rect">
            <a:avLst/>
          </a:prstGeom>
        </p:spPr>
        <p:txBody>
          <a:bodyPr vert="horz" lIns="117638" tIns="58819" rIns="117638" bIns="58819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5669220"/>
            <a:ext cx="2939997" cy="325654"/>
          </a:xfrm>
          <a:prstGeom prst="rect">
            <a:avLst/>
          </a:prstGeom>
        </p:spPr>
        <p:txBody>
          <a:bodyPr vert="horz" lIns="117638" tIns="58819" rIns="117638" bIns="5881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2831-D0FE-E54C-912E-8409BC26F0E2}" type="datetimeFigureOut">
              <a:rPr lang="en-US" smtClean="0"/>
              <a:t>03/02/18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6" y="5669220"/>
            <a:ext cx="3989996" cy="325654"/>
          </a:xfrm>
          <a:prstGeom prst="rect">
            <a:avLst/>
          </a:prstGeom>
        </p:spPr>
        <p:txBody>
          <a:bodyPr vert="horz" lIns="117638" tIns="58819" rIns="117638" bIns="5881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5669220"/>
            <a:ext cx="2939997" cy="325654"/>
          </a:xfrm>
          <a:prstGeom prst="rect">
            <a:avLst/>
          </a:prstGeom>
        </p:spPr>
        <p:txBody>
          <a:bodyPr vert="horz" lIns="117638" tIns="58819" rIns="117638" bIns="5881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0857-E596-C245-A8F9-46287C78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8188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141" indent="-441141" algn="l" defTabSz="588188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805" indent="-367617" algn="l" defTabSz="588188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0470" indent="-294094" algn="l" defTabSz="588188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657" indent="-294094" algn="l" defTabSz="588188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6845" indent="-294094" algn="l" defTabSz="588188" rtl="0" eaLnBrk="1" latinLnBrk="0" hangingPunct="1">
        <a:spcBef>
          <a:spcPct val="20000"/>
        </a:spcBef>
        <a:buFont typeface="Arial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5033" indent="-294094" algn="l" defTabSz="58818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3221" indent="-294094" algn="l" defTabSz="58818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1409" indent="-294094" algn="l" defTabSz="58818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9596" indent="-294094" algn="l" defTabSz="58818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818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188" algn="l" defTabSz="58818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376" algn="l" defTabSz="58818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563" algn="l" defTabSz="58818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2751" algn="l" defTabSz="58818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0939" algn="l" defTabSz="58818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9127" algn="l" defTabSz="58818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7315" algn="l" defTabSz="58818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5502" algn="l" defTabSz="58818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88725"/>
              </p:ext>
            </p:extLst>
          </p:nvPr>
        </p:nvGraphicFramePr>
        <p:xfrm>
          <a:off x="1277328" y="1215611"/>
          <a:ext cx="3642296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28"/>
                <a:gridCol w="520328"/>
                <a:gridCol w="520328"/>
                <a:gridCol w="520328"/>
                <a:gridCol w="520328"/>
                <a:gridCol w="520328"/>
                <a:gridCol w="5203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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00" y="1076911"/>
            <a:ext cx="106615" cy="2520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7" y="2560082"/>
            <a:ext cx="144000" cy="2880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rot="2606422">
            <a:off x="1030111" y="1480969"/>
            <a:ext cx="4468767" cy="3282134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88" y="4415056"/>
            <a:ext cx="203200" cy="34290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20" y="4692057"/>
            <a:ext cx="241300" cy="2159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77" y="1211004"/>
            <a:ext cx="228600" cy="304800"/>
          </a:xfrm>
          <a:prstGeom prst="rect">
            <a:avLst/>
          </a:prstGeom>
        </p:spPr>
      </p:pic>
      <p:sp>
        <p:nvSpPr>
          <p:cNvPr id="54" name="Freeform 53"/>
          <p:cNvSpPr/>
          <p:nvPr/>
        </p:nvSpPr>
        <p:spPr>
          <a:xfrm>
            <a:off x="2655248" y="4271190"/>
            <a:ext cx="147641" cy="577180"/>
          </a:xfrm>
          <a:custGeom>
            <a:avLst/>
            <a:gdLst>
              <a:gd name="connsiteX0" fmla="*/ 134682 w 147641"/>
              <a:gd name="connsiteY0" fmla="*/ 0 h 577180"/>
              <a:gd name="connsiteX1" fmla="*/ 134682 w 147641"/>
              <a:gd name="connsiteY1" fmla="*/ 346308 h 577180"/>
              <a:gd name="connsiteX2" fmla="*/ 0 w 147641"/>
              <a:gd name="connsiteY2" fmla="*/ 577180 h 57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41" h="577180">
                <a:moveTo>
                  <a:pt x="134682" y="0"/>
                </a:moveTo>
                <a:cubicBezTo>
                  <a:pt x="145905" y="125055"/>
                  <a:pt x="157129" y="250111"/>
                  <a:pt x="134682" y="346308"/>
                </a:cubicBezTo>
                <a:cubicBezTo>
                  <a:pt x="112235" y="442505"/>
                  <a:pt x="0" y="577180"/>
                  <a:pt x="0" y="57718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36" y="1076911"/>
            <a:ext cx="6594356" cy="132909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015256" y="4450483"/>
            <a:ext cx="5885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Note: The value ‘1’ is ignored in reality, </a:t>
            </a:r>
          </a:p>
          <a:p>
            <a:pPr algn="ctr"/>
            <a:r>
              <a:rPr lang="en-US" sz="2800" dirty="0" smtClean="0"/>
              <a:t>it just simplifies the </a:t>
            </a:r>
            <a:r>
              <a:rPr lang="en-US" sz="2800" dirty="0" err="1" smtClean="0"/>
              <a:t>maths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8659785" y="2406006"/>
            <a:ext cx="2136081" cy="200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4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66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sarah mason</cp:lastModifiedBy>
  <cp:revision>7</cp:revision>
  <dcterms:created xsi:type="dcterms:W3CDTF">2018-02-03T16:53:41Z</dcterms:created>
  <dcterms:modified xsi:type="dcterms:W3CDTF">2018-02-03T20:13:44Z</dcterms:modified>
</cp:coreProperties>
</file>