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991475" cy="5761038"/>
  <p:notesSz cx="6858000" cy="9144000"/>
  <p:defaultTextStyle>
    <a:defPPr>
      <a:defRPr lang="en-US"/>
    </a:defPPr>
    <a:lvl1pPr marL="0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2722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5444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8166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0888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3611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96333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79055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1777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96" y="-112"/>
      </p:cViewPr>
      <p:guideLst>
        <p:guide orient="horz" pos="1815"/>
        <p:guide pos="25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361" y="1789657"/>
            <a:ext cx="6792754" cy="123488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722" y="3264589"/>
            <a:ext cx="5594033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3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6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79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64043" y="181367"/>
            <a:ext cx="1570547" cy="387403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627" y="181367"/>
            <a:ext cx="4581224" cy="387403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71" y="3702001"/>
            <a:ext cx="6792754" cy="114420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271" y="2441773"/>
            <a:ext cx="6792754" cy="126022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27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54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8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0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3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6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790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17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627" y="1058859"/>
            <a:ext cx="3075886" cy="29965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706" y="1058859"/>
            <a:ext cx="3075885" cy="29965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74" y="230708"/>
            <a:ext cx="7192328" cy="96017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74" y="1289566"/>
            <a:ext cx="3530956" cy="53743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2722" indent="0">
              <a:buNone/>
              <a:defRPr sz="1700" b="1"/>
            </a:lvl2pPr>
            <a:lvl3pPr marL="765444" indent="0">
              <a:buNone/>
              <a:defRPr sz="1500" b="1"/>
            </a:lvl3pPr>
            <a:lvl4pPr marL="1148166" indent="0">
              <a:buNone/>
              <a:defRPr sz="1300" b="1"/>
            </a:lvl4pPr>
            <a:lvl5pPr marL="1530888" indent="0">
              <a:buNone/>
              <a:defRPr sz="1300" b="1"/>
            </a:lvl5pPr>
            <a:lvl6pPr marL="1913611" indent="0">
              <a:buNone/>
              <a:defRPr sz="1300" b="1"/>
            </a:lvl6pPr>
            <a:lvl7pPr marL="2296333" indent="0">
              <a:buNone/>
              <a:defRPr sz="1300" b="1"/>
            </a:lvl7pPr>
            <a:lvl8pPr marL="2679055" indent="0">
              <a:buNone/>
              <a:defRPr sz="1300" b="1"/>
            </a:lvl8pPr>
            <a:lvl9pPr marL="3061777" indent="0">
              <a:buNone/>
              <a:defRPr sz="1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74" y="1826996"/>
            <a:ext cx="3530956" cy="33192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9560" y="1289566"/>
            <a:ext cx="3532343" cy="53743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2722" indent="0">
              <a:buNone/>
              <a:defRPr sz="1700" b="1"/>
            </a:lvl2pPr>
            <a:lvl3pPr marL="765444" indent="0">
              <a:buNone/>
              <a:defRPr sz="1500" b="1"/>
            </a:lvl3pPr>
            <a:lvl4pPr marL="1148166" indent="0">
              <a:buNone/>
              <a:defRPr sz="1300" b="1"/>
            </a:lvl4pPr>
            <a:lvl5pPr marL="1530888" indent="0">
              <a:buNone/>
              <a:defRPr sz="1300" b="1"/>
            </a:lvl5pPr>
            <a:lvl6pPr marL="1913611" indent="0">
              <a:buNone/>
              <a:defRPr sz="1300" b="1"/>
            </a:lvl6pPr>
            <a:lvl7pPr marL="2296333" indent="0">
              <a:buNone/>
              <a:defRPr sz="1300" b="1"/>
            </a:lvl7pPr>
            <a:lvl8pPr marL="2679055" indent="0">
              <a:buNone/>
              <a:defRPr sz="1300" b="1"/>
            </a:lvl8pPr>
            <a:lvl9pPr marL="3061777" indent="0">
              <a:buNone/>
              <a:defRPr sz="1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59560" y="1826996"/>
            <a:ext cx="3532343" cy="33192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74" y="229375"/>
            <a:ext cx="2629140" cy="97617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445" y="229375"/>
            <a:ext cx="4467457" cy="491688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574" y="1205551"/>
            <a:ext cx="2629140" cy="3940711"/>
          </a:xfrm>
        </p:spPr>
        <p:txBody>
          <a:bodyPr/>
          <a:lstStyle>
            <a:lvl1pPr marL="0" indent="0">
              <a:buNone/>
              <a:defRPr sz="1200"/>
            </a:lvl1pPr>
            <a:lvl2pPr marL="382722" indent="0">
              <a:buNone/>
              <a:defRPr sz="1000"/>
            </a:lvl2pPr>
            <a:lvl3pPr marL="765444" indent="0">
              <a:buNone/>
              <a:defRPr sz="800"/>
            </a:lvl3pPr>
            <a:lvl4pPr marL="1148166" indent="0">
              <a:buNone/>
              <a:defRPr sz="800"/>
            </a:lvl4pPr>
            <a:lvl5pPr marL="1530888" indent="0">
              <a:buNone/>
              <a:defRPr sz="800"/>
            </a:lvl5pPr>
            <a:lvl6pPr marL="1913611" indent="0">
              <a:buNone/>
              <a:defRPr sz="800"/>
            </a:lvl6pPr>
            <a:lvl7pPr marL="2296333" indent="0">
              <a:buNone/>
              <a:defRPr sz="800"/>
            </a:lvl7pPr>
            <a:lvl8pPr marL="2679055" indent="0">
              <a:buNone/>
              <a:defRPr sz="800"/>
            </a:lvl8pPr>
            <a:lvl9pPr marL="3061777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86" y="4032727"/>
            <a:ext cx="4794885" cy="47608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6386" y="514759"/>
            <a:ext cx="4794885" cy="3456623"/>
          </a:xfrm>
        </p:spPr>
        <p:txBody>
          <a:bodyPr/>
          <a:lstStyle>
            <a:lvl1pPr marL="0" indent="0">
              <a:buNone/>
              <a:defRPr sz="2700"/>
            </a:lvl1pPr>
            <a:lvl2pPr marL="382722" indent="0">
              <a:buNone/>
              <a:defRPr sz="2300"/>
            </a:lvl2pPr>
            <a:lvl3pPr marL="765444" indent="0">
              <a:buNone/>
              <a:defRPr sz="2000"/>
            </a:lvl3pPr>
            <a:lvl4pPr marL="1148166" indent="0">
              <a:buNone/>
              <a:defRPr sz="1700"/>
            </a:lvl4pPr>
            <a:lvl5pPr marL="1530888" indent="0">
              <a:buNone/>
              <a:defRPr sz="1700"/>
            </a:lvl5pPr>
            <a:lvl6pPr marL="1913611" indent="0">
              <a:buNone/>
              <a:defRPr sz="1700"/>
            </a:lvl6pPr>
            <a:lvl7pPr marL="2296333" indent="0">
              <a:buNone/>
              <a:defRPr sz="1700"/>
            </a:lvl7pPr>
            <a:lvl8pPr marL="2679055" indent="0">
              <a:buNone/>
              <a:defRPr sz="1700"/>
            </a:lvl8pPr>
            <a:lvl9pPr marL="306177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6386" y="4508814"/>
            <a:ext cx="4794885" cy="676121"/>
          </a:xfrm>
        </p:spPr>
        <p:txBody>
          <a:bodyPr/>
          <a:lstStyle>
            <a:lvl1pPr marL="0" indent="0">
              <a:buNone/>
              <a:defRPr sz="1200"/>
            </a:lvl1pPr>
            <a:lvl2pPr marL="382722" indent="0">
              <a:buNone/>
              <a:defRPr sz="1000"/>
            </a:lvl2pPr>
            <a:lvl3pPr marL="765444" indent="0">
              <a:buNone/>
              <a:defRPr sz="800"/>
            </a:lvl3pPr>
            <a:lvl4pPr marL="1148166" indent="0">
              <a:buNone/>
              <a:defRPr sz="800"/>
            </a:lvl4pPr>
            <a:lvl5pPr marL="1530888" indent="0">
              <a:buNone/>
              <a:defRPr sz="800"/>
            </a:lvl5pPr>
            <a:lvl6pPr marL="1913611" indent="0">
              <a:buNone/>
              <a:defRPr sz="800"/>
            </a:lvl6pPr>
            <a:lvl7pPr marL="2296333" indent="0">
              <a:buNone/>
              <a:defRPr sz="800"/>
            </a:lvl7pPr>
            <a:lvl8pPr marL="2679055" indent="0">
              <a:buNone/>
              <a:defRPr sz="800"/>
            </a:lvl8pPr>
            <a:lvl9pPr marL="3061777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574" y="230708"/>
            <a:ext cx="7192328" cy="960173"/>
          </a:xfrm>
          <a:prstGeom prst="rect">
            <a:avLst/>
          </a:prstGeom>
        </p:spPr>
        <p:txBody>
          <a:bodyPr vert="horz" lIns="76544" tIns="38272" rIns="76544" bIns="38272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74" y="1344243"/>
            <a:ext cx="7192328" cy="3802019"/>
          </a:xfrm>
          <a:prstGeom prst="rect">
            <a:avLst/>
          </a:prstGeom>
        </p:spPr>
        <p:txBody>
          <a:bodyPr vert="horz" lIns="76544" tIns="38272" rIns="76544" bIns="38272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74" y="5339630"/>
            <a:ext cx="1864678" cy="306722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A421-E2BE-A744-A1A0-937201EFD21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421" y="5339630"/>
            <a:ext cx="2530634" cy="306722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7224" y="5339630"/>
            <a:ext cx="1864678" cy="306722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72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042" indent="-287042" algn="l" defTabSz="38272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923" indent="-239201" algn="l" defTabSz="382722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6805" indent="-191361" algn="l" defTabSz="38272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527" indent="-191361" algn="l" defTabSz="382722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2250" indent="-191361" algn="l" defTabSz="382722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4972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694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416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53138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722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5444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8166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888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611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6333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9055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1777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79987" y="-42807"/>
            <a:ext cx="7706117" cy="5729962"/>
            <a:chOff x="137177" y="0"/>
            <a:chExt cx="7706117" cy="5729962"/>
          </a:xfrm>
        </p:grpSpPr>
        <p:grpSp>
          <p:nvGrpSpPr>
            <p:cNvPr id="50" name="Group 49"/>
            <p:cNvGrpSpPr/>
            <p:nvPr/>
          </p:nvGrpSpPr>
          <p:grpSpPr>
            <a:xfrm>
              <a:off x="137177" y="0"/>
              <a:ext cx="7706117" cy="4919187"/>
              <a:chOff x="230760" y="0"/>
              <a:chExt cx="7706117" cy="491918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30760" y="1524354"/>
                <a:ext cx="1275288" cy="3394833"/>
                <a:chOff x="1115645" y="941810"/>
                <a:chExt cx="1319537" cy="364020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115645" y="1819075"/>
                  <a:ext cx="0" cy="27629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435182" y="941810"/>
                  <a:ext cx="0" cy="27629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1115645" y="941810"/>
                  <a:ext cx="1319537" cy="8772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1115645" y="3704746"/>
                  <a:ext cx="1319537" cy="8772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3297575" y="1524354"/>
                <a:ext cx="1275288" cy="3394833"/>
                <a:chOff x="1115645" y="941810"/>
                <a:chExt cx="1319537" cy="3640201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115645" y="1819075"/>
                  <a:ext cx="0" cy="27629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435182" y="941810"/>
                  <a:ext cx="0" cy="27629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1115645" y="941810"/>
                  <a:ext cx="1319537" cy="8772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1115645" y="3704746"/>
                  <a:ext cx="1319537" cy="8772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6364391" y="1524354"/>
                <a:ext cx="1275288" cy="3394833"/>
                <a:chOff x="1115645" y="941810"/>
                <a:chExt cx="1319537" cy="3640201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115645" y="1819075"/>
                  <a:ext cx="0" cy="27629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435182" y="941810"/>
                  <a:ext cx="0" cy="27629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1115645" y="941810"/>
                  <a:ext cx="1319537" cy="8772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1115645" y="3704746"/>
                  <a:ext cx="1319537" cy="8772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3825387" y="3120092"/>
                <a:ext cx="189728" cy="3599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endCxn id="58" idx="0"/>
              </p:cNvCxnSpPr>
              <p:nvPr/>
            </p:nvCxnSpPr>
            <p:spPr>
              <a:xfrm flipV="1">
                <a:off x="901583" y="2858903"/>
                <a:ext cx="6137640" cy="49231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8" idx="4"/>
              </p:cNvCxnSpPr>
              <p:nvPr/>
            </p:nvCxnSpPr>
            <p:spPr>
              <a:xfrm>
                <a:off x="901583" y="3351216"/>
                <a:ext cx="6137640" cy="227686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6849493" y="2858903"/>
                <a:ext cx="379457" cy="720000"/>
              </a:xfrm>
              <a:prstGeom prst="ellipse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121373" y="396000"/>
                <a:ext cx="1450807" cy="92333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700" dirty="0"/>
                  <a:t>Finite </a:t>
                </a:r>
              </a:p>
              <a:p>
                <a:pPr algn="ctr"/>
                <a:r>
                  <a:rPr lang="en-US" sz="2700" dirty="0"/>
                  <a:t>Aperture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299883" y="415499"/>
                <a:ext cx="1147670" cy="903831"/>
                <a:chOff x="446942" y="415499"/>
                <a:chExt cx="1147670" cy="903831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446942" y="415499"/>
                  <a:ext cx="1147670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700" dirty="0" smtClean="0"/>
                    <a:t>Source</a:t>
                  </a:r>
                  <a:endParaRPr lang="en-US" sz="2700" dirty="0"/>
                </a:p>
              </p:txBody>
            </p:sp>
            <p:pic>
              <p:nvPicPr>
                <p:cNvPr id="73" name="Picture 72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534" y="923330"/>
                  <a:ext cx="1134486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6398325" y="0"/>
                <a:ext cx="1538552" cy="1319330"/>
                <a:chOff x="6398325" y="0"/>
                <a:chExt cx="1538552" cy="131933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6398325" y="0"/>
                  <a:ext cx="1538552" cy="923330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/>
                  <a:r>
                    <a:rPr lang="en-US" sz="2700" dirty="0"/>
                    <a:t>Projected</a:t>
                  </a:r>
                </a:p>
                <a:p>
                  <a:pPr algn="ctr"/>
                  <a:r>
                    <a:rPr lang="en-US" sz="2700" dirty="0"/>
                    <a:t>Image</a:t>
                  </a:r>
                </a:p>
              </p:txBody>
            </p:sp>
            <p:pic>
              <p:nvPicPr>
                <p:cNvPr id="71" name="Picture 70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3169" y="923330"/>
                  <a:ext cx="1048865" cy="396000"/>
                </a:xfrm>
                <a:prstGeom prst="rect">
                  <a:avLst/>
                </a:prstGeom>
              </p:spPr>
            </p:pic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1042802" y="1926949"/>
                <a:ext cx="2782585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2251040" y="1523436"/>
                <a:ext cx="406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4131101" y="1923546"/>
                <a:ext cx="2718392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364572" y="1520033"/>
                <a:ext cx="406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  <p:sp>
            <p:nvSpPr>
              <p:cNvPr id="66" name="Right Brace 65"/>
              <p:cNvSpPr/>
              <p:nvPr/>
            </p:nvSpPr>
            <p:spPr>
              <a:xfrm rot="16200000">
                <a:off x="3866369" y="2678903"/>
                <a:ext cx="169465" cy="359999"/>
              </a:xfrm>
              <a:prstGeom prst="righ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763084" y="2372094"/>
                <a:ext cx="404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2r</a:t>
                </a:r>
                <a:endParaRPr lang="en-US" sz="2000" baseline="-25000" dirty="0"/>
              </a:p>
            </p:txBody>
          </p:sp>
          <p:sp>
            <p:nvSpPr>
              <p:cNvPr id="68" name="Right Brace 67"/>
              <p:cNvSpPr/>
              <p:nvPr/>
            </p:nvSpPr>
            <p:spPr>
              <a:xfrm rot="16200000">
                <a:off x="6952778" y="2478848"/>
                <a:ext cx="169465" cy="359999"/>
              </a:xfrm>
              <a:prstGeom prst="righ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22755" y="2172039"/>
                <a:ext cx="4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2R</a:t>
                </a:r>
                <a:endParaRPr lang="en-US" sz="2000" baseline="-25000" dirty="0"/>
              </a:p>
            </p:txBody>
          </p:sp>
        </p:grpSp>
        <p:pic>
          <p:nvPicPr>
            <p:cNvPr id="51" name="Picture 5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804" y="4919187"/>
              <a:ext cx="2381653" cy="81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0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10</cp:revision>
  <dcterms:created xsi:type="dcterms:W3CDTF">2018-02-05T15:36:11Z</dcterms:created>
  <dcterms:modified xsi:type="dcterms:W3CDTF">2018-02-12T23:16:58Z</dcterms:modified>
</cp:coreProperties>
</file>