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1741150" cy="4929188"/>
  <p:notesSz cx="6858000" cy="9144000"/>
  <p:defaultTextStyle>
    <a:defPPr>
      <a:defRPr lang="en-US"/>
    </a:defPPr>
    <a:lvl1pPr marL="0" algn="l" defTabSz="3995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9593" algn="l" defTabSz="3995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9186" algn="l" defTabSz="3995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8778" algn="l" defTabSz="3995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8371" algn="l" defTabSz="3995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7964" algn="l" defTabSz="3995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7557" algn="l" defTabSz="3995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97150" algn="l" defTabSz="3995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96742" algn="l" defTabSz="3995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968" y="-600"/>
      </p:cViewPr>
      <p:guideLst>
        <p:guide orient="horz" pos="1553"/>
        <p:guide pos="36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0586" y="1531245"/>
            <a:ext cx="9979978" cy="1056581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1174" y="2793208"/>
            <a:ext cx="8218805" cy="12596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95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9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8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8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7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7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9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96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C618-5CEC-6C4D-BFA1-4B8D9E86BEEE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C94D-1893-5F4F-B21E-F493217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C618-5CEC-6C4D-BFA1-4B8D9E86BEEE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C94D-1893-5F4F-B21E-F493217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0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12334" y="197398"/>
            <a:ext cx="2641758" cy="420578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7057" y="197398"/>
            <a:ext cx="7729590" cy="420578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C618-5CEC-6C4D-BFA1-4B8D9E86BEEE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C94D-1893-5F4F-B21E-F493217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5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C618-5CEC-6C4D-BFA1-4B8D9E86BEEE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C94D-1893-5F4F-B21E-F493217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6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70" y="3167460"/>
            <a:ext cx="9979978" cy="97899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470" y="2089200"/>
            <a:ext cx="9979978" cy="107826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95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91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87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83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79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75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971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967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C618-5CEC-6C4D-BFA1-4B8D9E86BEEE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C94D-1893-5F4F-B21E-F493217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7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7058" y="1150145"/>
            <a:ext cx="5185675" cy="325303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68419" y="1150145"/>
            <a:ext cx="5185675" cy="325303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C618-5CEC-6C4D-BFA1-4B8D9E86BEEE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C94D-1893-5F4F-B21E-F493217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2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057" y="1103363"/>
            <a:ext cx="5187714" cy="459829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593" indent="0">
              <a:buNone/>
              <a:defRPr sz="1700" b="1"/>
            </a:lvl2pPr>
            <a:lvl3pPr marL="799186" indent="0">
              <a:buNone/>
              <a:defRPr sz="1600" b="1"/>
            </a:lvl3pPr>
            <a:lvl4pPr marL="1198778" indent="0">
              <a:buNone/>
              <a:defRPr sz="1400" b="1"/>
            </a:lvl4pPr>
            <a:lvl5pPr marL="1598371" indent="0">
              <a:buNone/>
              <a:defRPr sz="1400" b="1"/>
            </a:lvl5pPr>
            <a:lvl6pPr marL="1997964" indent="0">
              <a:buNone/>
              <a:defRPr sz="1400" b="1"/>
            </a:lvl6pPr>
            <a:lvl7pPr marL="2397557" indent="0">
              <a:buNone/>
              <a:defRPr sz="1400" b="1"/>
            </a:lvl7pPr>
            <a:lvl8pPr marL="2797150" indent="0">
              <a:buNone/>
              <a:defRPr sz="1400" b="1"/>
            </a:lvl8pPr>
            <a:lvl9pPr marL="3196742" indent="0">
              <a:buNone/>
              <a:defRPr sz="14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057" y="1563192"/>
            <a:ext cx="5187714" cy="2839989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64341" y="1103363"/>
            <a:ext cx="5189752" cy="459829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593" indent="0">
              <a:buNone/>
              <a:defRPr sz="1700" b="1"/>
            </a:lvl2pPr>
            <a:lvl3pPr marL="799186" indent="0">
              <a:buNone/>
              <a:defRPr sz="1600" b="1"/>
            </a:lvl3pPr>
            <a:lvl4pPr marL="1198778" indent="0">
              <a:buNone/>
              <a:defRPr sz="1400" b="1"/>
            </a:lvl4pPr>
            <a:lvl5pPr marL="1598371" indent="0">
              <a:buNone/>
              <a:defRPr sz="1400" b="1"/>
            </a:lvl5pPr>
            <a:lvl6pPr marL="1997964" indent="0">
              <a:buNone/>
              <a:defRPr sz="1400" b="1"/>
            </a:lvl6pPr>
            <a:lvl7pPr marL="2397557" indent="0">
              <a:buNone/>
              <a:defRPr sz="1400" b="1"/>
            </a:lvl7pPr>
            <a:lvl8pPr marL="2797150" indent="0">
              <a:buNone/>
              <a:defRPr sz="1400" b="1"/>
            </a:lvl8pPr>
            <a:lvl9pPr marL="3196742" indent="0">
              <a:buNone/>
              <a:defRPr sz="14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64341" y="1563192"/>
            <a:ext cx="5189752" cy="2839989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C618-5CEC-6C4D-BFA1-4B8D9E86BEEE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C94D-1893-5F4F-B21E-F493217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9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C618-5CEC-6C4D-BFA1-4B8D9E86BEEE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C94D-1893-5F4F-B21E-F493217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6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C618-5CEC-6C4D-BFA1-4B8D9E86BEEE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C94D-1893-5F4F-B21E-F493217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060" y="196256"/>
            <a:ext cx="3862757" cy="83522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464" y="196256"/>
            <a:ext cx="6563629" cy="42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7060" y="1031479"/>
            <a:ext cx="3862757" cy="3371702"/>
          </a:xfrm>
        </p:spPr>
        <p:txBody>
          <a:bodyPr/>
          <a:lstStyle>
            <a:lvl1pPr marL="0" indent="0">
              <a:buNone/>
              <a:defRPr sz="1200"/>
            </a:lvl1pPr>
            <a:lvl2pPr marL="399593" indent="0">
              <a:buNone/>
              <a:defRPr sz="1000"/>
            </a:lvl2pPr>
            <a:lvl3pPr marL="799186" indent="0">
              <a:buNone/>
              <a:defRPr sz="900"/>
            </a:lvl3pPr>
            <a:lvl4pPr marL="1198778" indent="0">
              <a:buNone/>
              <a:defRPr sz="800"/>
            </a:lvl4pPr>
            <a:lvl5pPr marL="1598371" indent="0">
              <a:buNone/>
              <a:defRPr sz="800"/>
            </a:lvl5pPr>
            <a:lvl6pPr marL="1997964" indent="0">
              <a:buNone/>
              <a:defRPr sz="800"/>
            </a:lvl6pPr>
            <a:lvl7pPr marL="2397557" indent="0">
              <a:buNone/>
              <a:defRPr sz="800"/>
            </a:lvl7pPr>
            <a:lvl8pPr marL="2797150" indent="0">
              <a:buNone/>
              <a:defRPr sz="800"/>
            </a:lvl8pPr>
            <a:lvl9pPr marL="3196742" indent="0">
              <a:buNone/>
              <a:defRPr sz="8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C618-5CEC-6C4D-BFA1-4B8D9E86BEEE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C94D-1893-5F4F-B21E-F493217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5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348" y="3450432"/>
            <a:ext cx="7044690" cy="40734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01348" y="440432"/>
            <a:ext cx="7044690" cy="2957513"/>
          </a:xfrm>
        </p:spPr>
        <p:txBody>
          <a:bodyPr/>
          <a:lstStyle>
            <a:lvl1pPr marL="0" indent="0">
              <a:buNone/>
              <a:defRPr sz="2800"/>
            </a:lvl1pPr>
            <a:lvl2pPr marL="399593" indent="0">
              <a:buNone/>
              <a:defRPr sz="2400"/>
            </a:lvl2pPr>
            <a:lvl3pPr marL="799186" indent="0">
              <a:buNone/>
              <a:defRPr sz="2100"/>
            </a:lvl3pPr>
            <a:lvl4pPr marL="1198778" indent="0">
              <a:buNone/>
              <a:defRPr sz="1700"/>
            </a:lvl4pPr>
            <a:lvl5pPr marL="1598371" indent="0">
              <a:buNone/>
              <a:defRPr sz="1700"/>
            </a:lvl5pPr>
            <a:lvl6pPr marL="1997964" indent="0">
              <a:buNone/>
              <a:defRPr sz="1700"/>
            </a:lvl6pPr>
            <a:lvl7pPr marL="2397557" indent="0">
              <a:buNone/>
              <a:defRPr sz="1700"/>
            </a:lvl7pPr>
            <a:lvl8pPr marL="2797150" indent="0">
              <a:buNone/>
              <a:defRPr sz="1700"/>
            </a:lvl8pPr>
            <a:lvl9pPr marL="3196742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1348" y="3857775"/>
            <a:ext cx="7044690" cy="578495"/>
          </a:xfrm>
        </p:spPr>
        <p:txBody>
          <a:bodyPr/>
          <a:lstStyle>
            <a:lvl1pPr marL="0" indent="0">
              <a:buNone/>
              <a:defRPr sz="1200"/>
            </a:lvl1pPr>
            <a:lvl2pPr marL="399593" indent="0">
              <a:buNone/>
              <a:defRPr sz="1000"/>
            </a:lvl2pPr>
            <a:lvl3pPr marL="799186" indent="0">
              <a:buNone/>
              <a:defRPr sz="900"/>
            </a:lvl3pPr>
            <a:lvl4pPr marL="1198778" indent="0">
              <a:buNone/>
              <a:defRPr sz="800"/>
            </a:lvl4pPr>
            <a:lvl5pPr marL="1598371" indent="0">
              <a:buNone/>
              <a:defRPr sz="800"/>
            </a:lvl5pPr>
            <a:lvl6pPr marL="1997964" indent="0">
              <a:buNone/>
              <a:defRPr sz="800"/>
            </a:lvl6pPr>
            <a:lvl7pPr marL="2397557" indent="0">
              <a:buNone/>
              <a:defRPr sz="800"/>
            </a:lvl7pPr>
            <a:lvl8pPr marL="2797150" indent="0">
              <a:buNone/>
              <a:defRPr sz="800"/>
            </a:lvl8pPr>
            <a:lvl9pPr marL="3196742" indent="0">
              <a:buNone/>
              <a:defRPr sz="8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C618-5CEC-6C4D-BFA1-4B8D9E86BEEE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C94D-1893-5F4F-B21E-F493217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5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059" y="197396"/>
            <a:ext cx="10567035" cy="821532"/>
          </a:xfrm>
          <a:prstGeom prst="rect">
            <a:avLst/>
          </a:prstGeom>
        </p:spPr>
        <p:txBody>
          <a:bodyPr vert="horz" lIns="79919" tIns="39959" rIns="79919" bIns="39959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059" y="1150145"/>
            <a:ext cx="10567035" cy="3253036"/>
          </a:xfrm>
          <a:prstGeom prst="rect">
            <a:avLst/>
          </a:prstGeom>
        </p:spPr>
        <p:txBody>
          <a:bodyPr vert="horz" lIns="79919" tIns="39959" rIns="79919" bIns="39959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7060" y="4568628"/>
            <a:ext cx="2739601" cy="262434"/>
          </a:xfrm>
          <a:prstGeom prst="rect">
            <a:avLst/>
          </a:prstGeom>
        </p:spPr>
        <p:txBody>
          <a:bodyPr vert="horz" lIns="79919" tIns="39959" rIns="79919" bIns="39959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DC618-5CEC-6C4D-BFA1-4B8D9E86BEEE}" type="datetimeFigureOut">
              <a:rPr lang="en-US" smtClean="0"/>
              <a:t>12/02/18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11561" y="4568628"/>
            <a:ext cx="3718031" cy="262434"/>
          </a:xfrm>
          <a:prstGeom prst="rect">
            <a:avLst/>
          </a:prstGeom>
        </p:spPr>
        <p:txBody>
          <a:bodyPr vert="horz" lIns="79919" tIns="39959" rIns="79919" bIns="39959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4493" y="4568628"/>
            <a:ext cx="2739601" cy="262434"/>
          </a:xfrm>
          <a:prstGeom prst="rect">
            <a:avLst/>
          </a:prstGeom>
        </p:spPr>
        <p:txBody>
          <a:bodyPr vert="horz" lIns="79919" tIns="39959" rIns="79919" bIns="39959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EC94D-1893-5F4F-B21E-F493217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9593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695" indent="-299695" algn="l" defTabSz="399593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9338" indent="-249746" algn="l" defTabSz="399593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8982" indent="-199796" algn="l" defTabSz="399593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575" indent="-199796" algn="l" defTabSz="399593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8168" indent="-199796" algn="l" defTabSz="399593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760" indent="-199796" algn="l" defTabSz="399593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7353" indent="-199796" algn="l" defTabSz="399593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96946" indent="-199796" algn="l" defTabSz="399593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6539" indent="-199796" algn="l" defTabSz="399593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95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9593" algn="l" defTabSz="3995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9186" algn="l" defTabSz="3995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778" algn="l" defTabSz="3995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371" algn="l" defTabSz="3995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7964" algn="l" defTabSz="3995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7557" algn="l" defTabSz="3995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97150" algn="l" defTabSz="3995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6742" algn="l" defTabSz="3995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3866" y="-36698"/>
            <a:ext cx="11706701" cy="4929783"/>
            <a:chOff x="33866" y="-36698"/>
            <a:chExt cx="11706701" cy="4929783"/>
          </a:xfrm>
        </p:grpSpPr>
        <p:pic>
          <p:nvPicPr>
            <p:cNvPr id="30" name="Picture 29" descr="CT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4" r="14602"/>
            <a:stretch/>
          </p:blipFill>
          <p:spPr>
            <a:xfrm>
              <a:off x="8160531" y="651600"/>
              <a:ext cx="3580036" cy="265577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9345656" y="-36698"/>
              <a:ext cx="120978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/>
                <a:t>Image</a:t>
              </a:r>
              <a:endParaRPr lang="en-US" sz="3200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866" y="932698"/>
              <a:ext cx="3158067" cy="2121730"/>
              <a:chOff x="1016000" y="1676400"/>
              <a:chExt cx="3158067" cy="2121730"/>
            </a:xfrm>
          </p:grpSpPr>
          <p:sp>
            <p:nvSpPr>
              <p:cNvPr id="61" name="Freeform 60"/>
              <p:cNvSpPr/>
              <p:nvPr/>
            </p:nvSpPr>
            <p:spPr>
              <a:xfrm>
                <a:off x="1016000" y="1676400"/>
                <a:ext cx="3158067" cy="2121730"/>
              </a:xfrm>
              <a:custGeom>
                <a:avLst/>
                <a:gdLst>
                  <a:gd name="connsiteX0" fmla="*/ 1464733 w 3158067"/>
                  <a:gd name="connsiteY0" fmla="*/ 67733 h 2121730"/>
                  <a:gd name="connsiteX1" fmla="*/ 1397000 w 3158067"/>
                  <a:gd name="connsiteY1" fmla="*/ 59267 h 2121730"/>
                  <a:gd name="connsiteX2" fmla="*/ 1354667 w 3158067"/>
                  <a:gd name="connsiteY2" fmla="*/ 50800 h 2121730"/>
                  <a:gd name="connsiteX3" fmla="*/ 1219200 w 3158067"/>
                  <a:gd name="connsiteY3" fmla="*/ 59267 h 2121730"/>
                  <a:gd name="connsiteX4" fmla="*/ 1143000 w 3158067"/>
                  <a:gd name="connsiteY4" fmla="*/ 84667 h 2121730"/>
                  <a:gd name="connsiteX5" fmla="*/ 1117600 w 3158067"/>
                  <a:gd name="connsiteY5" fmla="*/ 93133 h 2121730"/>
                  <a:gd name="connsiteX6" fmla="*/ 1092200 w 3158067"/>
                  <a:gd name="connsiteY6" fmla="*/ 101600 h 2121730"/>
                  <a:gd name="connsiteX7" fmla="*/ 999067 w 3158067"/>
                  <a:gd name="connsiteY7" fmla="*/ 118533 h 2121730"/>
                  <a:gd name="connsiteX8" fmla="*/ 948267 w 3158067"/>
                  <a:gd name="connsiteY8" fmla="*/ 135467 h 2121730"/>
                  <a:gd name="connsiteX9" fmla="*/ 922867 w 3158067"/>
                  <a:gd name="connsiteY9" fmla="*/ 143933 h 2121730"/>
                  <a:gd name="connsiteX10" fmla="*/ 897467 w 3158067"/>
                  <a:gd name="connsiteY10" fmla="*/ 160867 h 2121730"/>
                  <a:gd name="connsiteX11" fmla="*/ 872067 w 3158067"/>
                  <a:gd name="connsiteY11" fmla="*/ 169333 h 2121730"/>
                  <a:gd name="connsiteX12" fmla="*/ 855133 w 3158067"/>
                  <a:gd name="connsiteY12" fmla="*/ 186267 h 2121730"/>
                  <a:gd name="connsiteX13" fmla="*/ 804333 w 3158067"/>
                  <a:gd name="connsiteY13" fmla="*/ 203200 h 2121730"/>
                  <a:gd name="connsiteX14" fmla="*/ 778933 w 3158067"/>
                  <a:gd name="connsiteY14" fmla="*/ 211667 h 2121730"/>
                  <a:gd name="connsiteX15" fmla="*/ 728133 w 3158067"/>
                  <a:gd name="connsiteY15" fmla="*/ 245533 h 2121730"/>
                  <a:gd name="connsiteX16" fmla="*/ 635000 w 3158067"/>
                  <a:gd name="connsiteY16" fmla="*/ 270933 h 2121730"/>
                  <a:gd name="connsiteX17" fmla="*/ 592667 w 3158067"/>
                  <a:gd name="connsiteY17" fmla="*/ 304800 h 2121730"/>
                  <a:gd name="connsiteX18" fmla="*/ 541867 w 3158067"/>
                  <a:gd name="connsiteY18" fmla="*/ 321733 h 2121730"/>
                  <a:gd name="connsiteX19" fmla="*/ 516467 w 3158067"/>
                  <a:gd name="connsiteY19" fmla="*/ 330200 h 2121730"/>
                  <a:gd name="connsiteX20" fmla="*/ 457200 w 3158067"/>
                  <a:gd name="connsiteY20" fmla="*/ 347133 h 2121730"/>
                  <a:gd name="connsiteX21" fmla="*/ 440267 w 3158067"/>
                  <a:gd name="connsiteY21" fmla="*/ 364067 h 2121730"/>
                  <a:gd name="connsiteX22" fmla="*/ 355600 w 3158067"/>
                  <a:gd name="connsiteY22" fmla="*/ 389467 h 2121730"/>
                  <a:gd name="connsiteX23" fmla="*/ 321733 w 3158067"/>
                  <a:gd name="connsiteY23" fmla="*/ 431800 h 2121730"/>
                  <a:gd name="connsiteX24" fmla="*/ 296333 w 3158067"/>
                  <a:gd name="connsiteY24" fmla="*/ 448733 h 2121730"/>
                  <a:gd name="connsiteX25" fmla="*/ 262467 w 3158067"/>
                  <a:gd name="connsiteY25" fmla="*/ 491067 h 2121730"/>
                  <a:gd name="connsiteX26" fmla="*/ 245533 w 3158067"/>
                  <a:gd name="connsiteY26" fmla="*/ 508000 h 2121730"/>
                  <a:gd name="connsiteX27" fmla="*/ 194733 w 3158067"/>
                  <a:gd name="connsiteY27" fmla="*/ 575733 h 2121730"/>
                  <a:gd name="connsiteX28" fmla="*/ 169333 w 3158067"/>
                  <a:gd name="connsiteY28" fmla="*/ 584200 h 2121730"/>
                  <a:gd name="connsiteX29" fmla="*/ 135467 w 3158067"/>
                  <a:gd name="connsiteY29" fmla="*/ 635000 h 2121730"/>
                  <a:gd name="connsiteX30" fmla="*/ 76200 w 3158067"/>
                  <a:gd name="connsiteY30" fmla="*/ 812800 h 2121730"/>
                  <a:gd name="connsiteX31" fmla="*/ 50800 w 3158067"/>
                  <a:gd name="connsiteY31" fmla="*/ 863600 h 2121730"/>
                  <a:gd name="connsiteX32" fmla="*/ 33867 w 3158067"/>
                  <a:gd name="connsiteY32" fmla="*/ 914400 h 2121730"/>
                  <a:gd name="connsiteX33" fmla="*/ 25400 w 3158067"/>
                  <a:gd name="connsiteY33" fmla="*/ 939800 h 2121730"/>
                  <a:gd name="connsiteX34" fmla="*/ 8467 w 3158067"/>
                  <a:gd name="connsiteY34" fmla="*/ 1066800 h 2121730"/>
                  <a:gd name="connsiteX35" fmla="*/ 0 w 3158067"/>
                  <a:gd name="connsiteY35" fmla="*/ 1092200 h 2121730"/>
                  <a:gd name="connsiteX36" fmla="*/ 8467 w 3158067"/>
                  <a:gd name="connsiteY36" fmla="*/ 1253067 h 2121730"/>
                  <a:gd name="connsiteX37" fmla="*/ 16933 w 3158067"/>
                  <a:gd name="connsiteY37" fmla="*/ 1303867 h 2121730"/>
                  <a:gd name="connsiteX38" fmla="*/ 33867 w 3158067"/>
                  <a:gd name="connsiteY38" fmla="*/ 1329267 h 2121730"/>
                  <a:gd name="connsiteX39" fmla="*/ 42333 w 3158067"/>
                  <a:gd name="connsiteY39" fmla="*/ 1354667 h 2121730"/>
                  <a:gd name="connsiteX40" fmla="*/ 50800 w 3158067"/>
                  <a:gd name="connsiteY40" fmla="*/ 1422400 h 2121730"/>
                  <a:gd name="connsiteX41" fmla="*/ 76200 w 3158067"/>
                  <a:gd name="connsiteY41" fmla="*/ 1439333 h 2121730"/>
                  <a:gd name="connsiteX42" fmla="*/ 84667 w 3158067"/>
                  <a:gd name="connsiteY42" fmla="*/ 1464733 h 2121730"/>
                  <a:gd name="connsiteX43" fmla="*/ 93133 w 3158067"/>
                  <a:gd name="connsiteY43" fmla="*/ 1515533 h 2121730"/>
                  <a:gd name="connsiteX44" fmla="*/ 110067 w 3158067"/>
                  <a:gd name="connsiteY44" fmla="*/ 1532467 h 2121730"/>
                  <a:gd name="connsiteX45" fmla="*/ 143933 w 3158067"/>
                  <a:gd name="connsiteY45" fmla="*/ 1634067 h 2121730"/>
                  <a:gd name="connsiteX46" fmla="*/ 152400 w 3158067"/>
                  <a:gd name="connsiteY46" fmla="*/ 1659467 h 2121730"/>
                  <a:gd name="connsiteX47" fmla="*/ 186267 w 3158067"/>
                  <a:gd name="connsiteY47" fmla="*/ 1701800 h 2121730"/>
                  <a:gd name="connsiteX48" fmla="*/ 220133 w 3158067"/>
                  <a:gd name="connsiteY48" fmla="*/ 1735667 h 2121730"/>
                  <a:gd name="connsiteX49" fmla="*/ 262467 w 3158067"/>
                  <a:gd name="connsiteY49" fmla="*/ 1769533 h 2121730"/>
                  <a:gd name="connsiteX50" fmla="*/ 287867 w 3158067"/>
                  <a:gd name="connsiteY50" fmla="*/ 1778000 h 2121730"/>
                  <a:gd name="connsiteX51" fmla="*/ 313267 w 3158067"/>
                  <a:gd name="connsiteY51" fmla="*/ 1794933 h 2121730"/>
                  <a:gd name="connsiteX52" fmla="*/ 338667 w 3158067"/>
                  <a:gd name="connsiteY52" fmla="*/ 1803400 h 2121730"/>
                  <a:gd name="connsiteX53" fmla="*/ 381000 w 3158067"/>
                  <a:gd name="connsiteY53" fmla="*/ 1837267 h 2121730"/>
                  <a:gd name="connsiteX54" fmla="*/ 406400 w 3158067"/>
                  <a:gd name="connsiteY54" fmla="*/ 1854200 h 2121730"/>
                  <a:gd name="connsiteX55" fmla="*/ 457200 w 3158067"/>
                  <a:gd name="connsiteY55" fmla="*/ 1905000 h 2121730"/>
                  <a:gd name="connsiteX56" fmla="*/ 533400 w 3158067"/>
                  <a:gd name="connsiteY56" fmla="*/ 1930400 h 2121730"/>
                  <a:gd name="connsiteX57" fmla="*/ 558800 w 3158067"/>
                  <a:gd name="connsiteY57" fmla="*/ 1938867 h 2121730"/>
                  <a:gd name="connsiteX58" fmla="*/ 651933 w 3158067"/>
                  <a:gd name="connsiteY58" fmla="*/ 1947333 h 2121730"/>
                  <a:gd name="connsiteX59" fmla="*/ 719667 w 3158067"/>
                  <a:gd name="connsiteY59" fmla="*/ 1998133 h 2121730"/>
                  <a:gd name="connsiteX60" fmla="*/ 745067 w 3158067"/>
                  <a:gd name="connsiteY60" fmla="*/ 2006600 h 2121730"/>
                  <a:gd name="connsiteX61" fmla="*/ 795867 w 3158067"/>
                  <a:gd name="connsiteY61" fmla="*/ 2032000 h 2121730"/>
                  <a:gd name="connsiteX62" fmla="*/ 872067 w 3158067"/>
                  <a:gd name="connsiteY62" fmla="*/ 2040467 h 2121730"/>
                  <a:gd name="connsiteX63" fmla="*/ 905933 w 3158067"/>
                  <a:gd name="connsiteY63" fmla="*/ 2048933 h 2121730"/>
                  <a:gd name="connsiteX64" fmla="*/ 939800 w 3158067"/>
                  <a:gd name="connsiteY64" fmla="*/ 2065867 h 2121730"/>
                  <a:gd name="connsiteX65" fmla="*/ 1092200 w 3158067"/>
                  <a:gd name="connsiteY65" fmla="*/ 2074333 h 2121730"/>
                  <a:gd name="connsiteX66" fmla="*/ 1202267 w 3158067"/>
                  <a:gd name="connsiteY66" fmla="*/ 2099733 h 2121730"/>
                  <a:gd name="connsiteX67" fmla="*/ 1303867 w 3158067"/>
                  <a:gd name="connsiteY67" fmla="*/ 2091267 h 2121730"/>
                  <a:gd name="connsiteX68" fmla="*/ 1320800 w 3158067"/>
                  <a:gd name="connsiteY68" fmla="*/ 2074333 h 2121730"/>
                  <a:gd name="connsiteX69" fmla="*/ 1371600 w 3158067"/>
                  <a:gd name="connsiteY69" fmla="*/ 2040467 h 2121730"/>
                  <a:gd name="connsiteX70" fmla="*/ 1388533 w 3158067"/>
                  <a:gd name="connsiteY70" fmla="*/ 2023533 h 2121730"/>
                  <a:gd name="connsiteX71" fmla="*/ 1413933 w 3158067"/>
                  <a:gd name="connsiteY71" fmla="*/ 2015067 h 2121730"/>
                  <a:gd name="connsiteX72" fmla="*/ 1481667 w 3158067"/>
                  <a:gd name="connsiteY72" fmla="*/ 1981200 h 2121730"/>
                  <a:gd name="connsiteX73" fmla="*/ 1507067 w 3158067"/>
                  <a:gd name="connsiteY73" fmla="*/ 1972733 h 2121730"/>
                  <a:gd name="connsiteX74" fmla="*/ 1566333 w 3158067"/>
                  <a:gd name="connsiteY74" fmla="*/ 1989667 h 2121730"/>
                  <a:gd name="connsiteX75" fmla="*/ 1583267 w 3158067"/>
                  <a:gd name="connsiteY75" fmla="*/ 2006600 h 2121730"/>
                  <a:gd name="connsiteX76" fmla="*/ 1659467 w 3158067"/>
                  <a:gd name="connsiteY76" fmla="*/ 2048933 h 2121730"/>
                  <a:gd name="connsiteX77" fmla="*/ 1676400 w 3158067"/>
                  <a:gd name="connsiteY77" fmla="*/ 2065867 h 2121730"/>
                  <a:gd name="connsiteX78" fmla="*/ 1752600 w 3158067"/>
                  <a:gd name="connsiteY78" fmla="*/ 2082800 h 2121730"/>
                  <a:gd name="connsiteX79" fmla="*/ 1778000 w 3158067"/>
                  <a:gd name="connsiteY79" fmla="*/ 2091267 h 2121730"/>
                  <a:gd name="connsiteX80" fmla="*/ 1854200 w 3158067"/>
                  <a:gd name="connsiteY80" fmla="*/ 2099733 h 2121730"/>
                  <a:gd name="connsiteX81" fmla="*/ 2099733 w 3158067"/>
                  <a:gd name="connsiteY81" fmla="*/ 2108200 h 2121730"/>
                  <a:gd name="connsiteX82" fmla="*/ 2150533 w 3158067"/>
                  <a:gd name="connsiteY82" fmla="*/ 2091267 h 2121730"/>
                  <a:gd name="connsiteX83" fmla="*/ 2175933 w 3158067"/>
                  <a:gd name="connsiteY83" fmla="*/ 2082800 h 2121730"/>
                  <a:gd name="connsiteX84" fmla="*/ 2387600 w 3158067"/>
                  <a:gd name="connsiteY84" fmla="*/ 2065867 h 2121730"/>
                  <a:gd name="connsiteX85" fmla="*/ 2463800 w 3158067"/>
                  <a:gd name="connsiteY85" fmla="*/ 2040467 h 2121730"/>
                  <a:gd name="connsiteX86" fmla="*/ 2489200 w 3158067"/>
                  <a:gd name="connsiteY86" fmla="*/ 2032000 h 2121730"/>
                  <a:gd name="connsiteX87" fmla="*/ 2531533 w 3158067"/>
                  <a:gd name="connsiteY87" fmla="*/ 2023533 h 2121730"/>
                  <a:gd name="connsiteX88" fmla="*/ 2548467 w 3158067"/>
                  <a:gd name="connsiteY88" fmla="*/ 2006600 h 2121730"/>
                  <a:gd name="connsiteX89" fmla="*/ 2599267 w 3158067"/>
                  <a:gd name="connsiteY89" fmla="*/ 1989667 h 2121730"/>
                  <a:gd name="connsiteX90" fmla="*/ 2624667 w 3158067"/>
                  <a:gd name="connsiteY90" fmla="*/ 1972733 h 2121730"/>
                  <a:gd name="connsiteX91" fmla="*/ 2675467 w 3158067"/>
                  <a:gd name="connsiteY91" fmla="*/ 1955800 h 2121730"/>
                  <a:gd name="connsiteX92" fmla="*/ 2692400 w 3158067"/>
                  <a:gd name="connsiteY92" fmla="*/ 1930400 h 2121730"/>
                  <a:gd name="connsiteX93" fmla="*/ 2768600 w 3158067"/>
                  <a:gd name="connsiteY93" fmla="*/ 1888067 h 2121730"/>
                  <a:gd name="connsiteX94" fmla="*/ 2810933 w 3158067"/>
                  <a:gd name="connsiteY94" fmla="*/ 1854200 h 2121730"/>
                  <a:gd name="connsiteX95" fmla="*/ 2827867 w 3158067"/>
                  <a:gd name="connsiteY95" fmla="*/ 1837267 h 2121730"/>
                  <a:gd name="connsiteX96" fmla="*/ 2853267 w 3158067"/>
                  <a:gd name="connsiteY96" fmla="*/ 1828800 h 2121730"/>
                  <a:gd name="connsiteX97" fmla="*/ 2878667 w 3158067"/>
                  <a:gd name="connsiteY97" fmla="*/ 1803400 h 2121730"/>
                  <a:gd name="connsiteX98" fmla="*/ 2887133 w 3158067"/>
                  <a:gd name="connsiteY98" fmla="*/ 1778000 h 2121730"/>
                  <a:gd name="connsiteX99" fmla="*/ 2912533 w 3158067"/>
                  <a:gd name="connsiteY99" fmla="*/ 1769533 h 2121730"/>
                  <a:gd name="connsiteX100" fmla="*/ 2929467 w 3158067"/>
                  <a:gd name="connsiteY100" fmla="*/ 1752600 h 2121730"/>
                  <a:gd name="connsiteX101" fmla="*/ 2963333 w 3158067"/>
                  <a:gd name="connsiteY101" fmla="*/ 1701800 h 2121730"/>
                  <a:gd name="connsiteX102" fmla="*/ 2980267 w 3158067"/>
                  <a:gd name="connsiteY102" fmla="*/ 1684867 h 2121730"/>
                  <a:gd name="connsiteX103" fmla="*/ 2988733 w 3158067"/>
                  <a:gd name="connsiteY103" fmla="*/ 1651000 h 2121730"/>
                  <a:gd name="connsiteX104" fmla="*/ 3048000 w 3158067"/>
                  <a:gd name="connsiteY104" fmla="*/ 1600200 h 2121730"/>
                  <a:gd name="connsiteX105" fmla="*/ 3064933 w 3158067"/>
                  <a:gd name="connsiteY105" fmla="*/ 1549400 h 2121730"/>
                  <a:gd name="connsiteX106" fmla="*/ 3090333 w 3158067"/>
                  <a:gd name="connsiteY106" fmla="*/ 1498600 h 2121730"/>
                  <a:gd name="connsiteX107" fmla="*/ 3107267 w 3158067"/>
                  <a:gd name="connsiteY107" fmla="*/ 1481667 h 2121730"/>
                  <a:gd name="connsiteX108" fmla="*/ 3141133 w 3158067"/>
                  <a:gd name="connsiteY108" fmla="*/ 1413933 h 2121730"/>
                  <a:gd name="connsiteX109" fmla="*/ 3149600 w 3158067"/>
                  <a:gd name="connsiteY109" fmla="*/ 1363133 h 2121730"/>
                  <a:gd name="connsiteX110" fmla="*/ 3158067 w 3158067"/>
                  <a:gd name="connsiteY110" fmla="*/ 1320800 h 2121730"/>
                  <a:gd name="connsiteX111" fmla="*/ 3149600 w 3158067"/>
                  <a:gd name="connsiteY111" fmla="*/ 982133 h 2121730"/>
                  <a:gd name="connsiteX112" fmla="*/ 3115733 w 3158067"/>
                  <a:gd name="connsiteY112" fmla="*/ 914400 h 2121730"/>
                  <a:gd name="connsiteX113" fmla="*/ 3090333 w 3158067"/>
                  <a:gd name="connsiteY113" fmla="*/ 863600 h 2121730"/>
                  <a:gd name="connsiteX114" fmla="*/ 3073400 w 3158067"/>
                  <a:gd name="connsiteY114" fmla="*/ 770467 h 2121730"/>
                  <a:gd name="connsiteX115" fmla="*/ 3048000 w 3158067"/>
                  <a:gd name="connsiteY115" fmla="*/ 668867 h 2121730"/>
                  <a:gd name="connsiteX116" fmla="*/ 3039533 w 3158067"/>
                  <a:gd name="connsiteY116" fmla="*/ 643467 h 2121730"/>
                  <a:gd name="connsiteX117" fmla="*/ 3022600 w 3158067"/>
                  <a:gd name="connsiteY117" fmla="*/ 626533 h 2121730"/>
                  <a:gd name="connsiteX118" fmla="*/ 3014133 w 3158067"/>
                  <a:gd name="connsiteY118" fmla="*/ 601133 h 2121730"/>
                  <a:gd name="connsiteX119" fmla="*/ 2997200 w 3158067"/>
                  <a:gd name="connsiteY119" fmla="*/ 575733 h 2121730"/>
                  <a:gd name="connsiteX120" fmla="*/ 2980267 w 3158067"/>
                  <a:gd name="connsiteY120" fmla="*/ 516467 h 2121730"/>
                  <a:gd name="connsiteX121" fmla="*/ 2937933 w 3158067"/>
                  <a:gd name="connsiteY121" fmla="*/ 474133 h 2121730"/>
                  <a:gd name="connsiteX122" fmla="*/ 2904067 w 3158067"/>
                  <a:gd name="connsiteY122" fmla="*/ 423333 h 2121730"/>
                  <a:gd name="connsiteX123" fmla="*/ 2836333 w 3158067"/>
                  <a:gd name="connsiteY123" fmla="*/ 364067 h 2121730"/>
                  <a:gd name="connsiteX124" fmla="*/ 2819400 w 3158067"/>
                  <a:gd name="connsiteY124" fmla="*/ 338667 h 2121730"/>
                  <a:gd name="connsiteX125" fmla="*/ 2794000 w 3158067"/>
                  <a:gd name="connsiteY125" fmla="*/ 330200 h 2121730"/>
                  <a:gd name="connsiteX126" fmla="*/ 2768600 w 3158067"/>
                  <a:gd name="connsiteY126" fmla="*/ 313267 h 2121730"/>
                  <a:gd name="connsiteX127" fmla="*/ 2726267 w 3158067"/>
                  <a:gd name="connsiteY127" fmla="*/ 279400 h 2121730"/>
                  <a:gd name="connsiteX128" fmla="*/ 2667000 w 3158067"/>
                  <a:gd name="connsiteY128" fmla="*/ 254000 h 2121730"/>
                  <a:gd name="connsiteX129" fmla="*/ 2641600 w 3158067"/>
                  <a:gd name="connsiteY129" fmla="*/ 245533 h 2121730"/>
                  <a:gd name="connsiteX130" fmla="*/ 2565400 w 3158067"/>
                  <a:gd name="connsiteY130" fmla="*/ 228600 h 2121730"/>
                  <a:gd name="connsiteX131" fmla="*/ 2514600 w 3158067"/>
                  <a:gd name="connsiteY131" fmla="*/ 211667 h 2121730"/>
                  <a:gd name="connsiteX132" fmla="*/ 2489200 w 3158067"/>
                  <a:gd name="connsiteY132" fmla="*/ 203200 h 2121730"/>
                  <a:gd name="connsiteX133" fmla="*/ 2463800 w 3158067"/>
                  <a:gd name="connsiteY133" fmla="*/ 194733 h 2121730"/>
                  <a:gd name="connsiteX134" fmla="*/ 2429933 w 3158067"/>
                  <a:gd name="connsiteY134" fmla="*/ 177800 h 2121730"/>
                  <a:gd name="connsiteX135" fmla="*/ 2379133 w 3158067"/>
                  <a:gd name="connsiteY135" fmla="*/ 160867 h 2121730"/>
                  <a:gd name="connsiteX136" fmla="*/ 2362200 w 3158067"/>
                  <a:gd name="connsiteY136" fmla="*/ 143933 h 2121730"/>
                  <a:gd name="connsiteX137" fmla="*/ 2328333 w 3158067"/>
                  <a:gd name="connsiteY137" fmla="*/ 135467 h 2121730"/>
                  <a:gd name="connsiteX138" fmla="*/ 2302933 w 3158067"/>
                  <a:gd name="connsiteY138" fmla="*/ 127000 h 2121730"/>
                  <a:gd name="connsiteX139" fmla="*/ 2277533 w 3158067"/>
                  <a:gd name="connsiteY139" fmla="*/ 110067 h 2121730"/>
                  <a:gd name="connsiteX140" fmla="*/ 2252133 w 3158067"/>
                  <a:gd name="connsiteY140" fmla="*/ 101600 h 2121730"/>
                  <a:gd name="connsiteX141" fmla="*/ 2226733 w 3158067"/>
                  <a:gd name="connsiteY141" fmla="*/ 84667 h 2121730"/>
                  <a:gd name="connsiteX142" fmla="*/ 2209800 w 3158067"/>
                  <a:gd name="connsiteY142" fmla="*/ 67733 h 2121730"/>
                  <a:gd name="connsiteX143" fmla="*/ 2159000 w 3158067"/>
                  <a:gd name="connsiteY143" fmla="*/ 50800 h 2121730"/>
                  <a:gd name="connsiteX144" fmla="*/ 2133600 w 3158067"/>
                  <a:gd name="connsiteY144" fmla="*/ 42333 h 2121730"/>
                  <a:gd name="connsiteX145" fmla="*/ 2057400 w 3158067"/>
                  <a:gd name="connsiteY145" fmla="*/ 8467 h 2121730"/>
                  <a:gd name="connsiteX146" fmla="*/ 1888067 w 3158067"/>
                  <a:gd name="connsiteY146" fmla="*/ 0 h 2121730"/>
                  <a:gd name="connsiteX147" fmla="*/ 1744133 w 3158067"/>
                  <a:gd name="connsiteY147" fmla="*/ 8467 h 2121730"/>
                  <a:gd name="connsiteX148" fmla="*/ 1718733 w 3158067"/>
                  <a:gd name="connsiteY148" fmla="*/ 16933 h 2121730"/>
                  <a:gd name="connsiteX149" fmla="*/ 1684867 w 3158067"/>
                  <a:gd name="connsiteY149" fmla="*/ 25400 h 2121730"/>
                  <a:gd name="connsiteX150" fmla="*/ 1608667 w 3158067"/>
                  <a:gd name="connsiteY150" fmla="*/ 50800 h 2121730"/>
                  <a:gd name="connsiteX151" fmla="*/ 1557867 w 3158067"/>
                  <a:gd name="connsiteY151" fmla="*/ 67733 h 2121730"/>
                  <a:gd name="connsiteX152" fmla="*/ 1524000 w 3158067"/>
                  <a:gd name="connsiteY152" fmla="*/ 76200 h 2121730"/>
                  <a:gd name="connsiteX153" fmla="*/ 1464733 w 3158067"/>
                  <a:gd name="connsiteY153" fmla="*/ 67733 h 2121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</a:cxnLst>
                <a:rect l="l" t="t" r="r" b="b"/>
                <a:pathLst>
                  <a:path w="3158067" h="2121730">
                    <a:moveTo>
                      <a:pt x="1464733" y="67733"/>
                    </a:moveTo>
                    <a:cubicBezTo>
                      <a:pt x="1443566" y="64911"/>
                      <a:pt x="1419489" y="62727"/>
                      <a:pt x="1397000" y="59267"/>
                    </a:cubicBezTo>
                    <a:cubicBezTo>
                      <a:pt x="1382777" y="57079"/>
                      <a:pt x="1369057" y="50800"/>
                      <a:pt x="1354667" y="50800"/>
                    </a:cubicBezTo>
                    <a:cubicBezTo>
                      <a:pt x="1309423" y="50800"/>
                      <a:pt x="1264356" y="56445"/>
                      <a:pt x="1219200" y="59267"/>
                    </a:cubicBezTo>
                    <a:lnTo>
                      <a:pt x="1143000" y="84667"/>
                    </a:lnTo>
                    <a:lnTo>
                      <a:pt x="1117600" y="93133"/>
                    </a:lnTo>
                    <a:cubicBezTo>
                      <a:pt x="1109133" y="95955"/>
                      <a:pt x="1100951" y="99850"/>
                      <a:pt x="1092200" y="101600"/>
                    </a:cubicBezTo>
                    <a:cubicBezTo>
                      <a:pt x="1033034" y="113434"/>
                      <a:pt x="1064062" y="107701"/>
                      <a:pt x="999067" y="118533"/>
                    </a:cubicBezTo>
                    <a:lnTo>
                      <a:pt x="948267" y="135467"/>
                    </a:lnTo>
                    <a:lnTo>
                      <a:pt x="922867" y="143933"/>
                    </a:lnTo>
                    <a:cubicBezTo>
                      <a:pt x="914400" y="149578"/>
                      <a:pt x="906569" y="156316"/>
                      <a:pt x="897467" y="160867"/>
                    </a:cubicBezTo>
                    <a:cubicBezTo>
                      <a:pt x="889485" y="164858"/>
                      <a:pt x="879720" y="164741"/>
                      <a:pt x="872067" y="169333"/>
                    </a:cubicBezTo>
                    <a:cubicBezTo>
                      <a:pt x="865222" y="173440"/>
                      <a:pt x="862273" y="182697"/>
                      <a:pt x="855133" y="186267"/>
                    </a:cubicBezTo>
                    <a:cubicBezTo>
                      <a:pt x="839168" y="194249"/>
                      <a:pt x="821266" y="197556"/>
                      <a:pt x="804333" y="203200"/>
                    </a:cubicBezTo>
                    <a:cubicBezTo>
                      <a:pt x="795866" y="206022"/>
                      <a:pt x="786359" y="206717"/>
                      <a:pt x="778933" y="211667"/>
                    </a:cubicBezTo>
                    <a:cubicBezTo>
                      <a:pt x="762000" y="222956"/>
                      <a:pt x="747440" y="239097"/>
                      <a:pt x="728133" y="245533"/>
                    </a:cubicBezTo>
                    <a:cubicBezTo>
                      <a:pt x="663681" y="267018"/>
                      <a:pt x="694836" y="258967"/>
                      <a:pt x="635000" y="270933"/>
                    </a:cubicBezTo>
                    <a:cubicBezTo>
                      <a:pt x="620925" y="285009"/>
                      <a:pt x="611894" y="296255"/>
                      <a:pt x="592667" y="304800"/>
                    </a:cubicBezTo>
                    <a:cubicBezTo>
                      <a:pt x="576356" y="312049"/>
                      <a:pt x="558800" y="316089"/>
                      <a:pt x="541867" y="321733"/>
                    </a:cubicBezTo>
                    <a:cubicBezTo>
                      <a:pt x="533400" y="324555"/>
                      <a:pt x="525125" y="328035"/>
                      <a:pt x="516467" y="330200"/>
                    </a:cubicBezTo>
                    <a:cubicBezTo>
                      <a:pt x="473942" y="340832"/>
                      <a:pt x="493639" y="334987"/>
                      <a:pt x="457200" y="347133"/>
                    </a:cubicBezTo>
                    <a:cubicBezTo>
                      <a:pt x="451556" y="352778"/>
                      <a:pt x="447407" y="360497"/>
                      <a:pt x="440267" y="364067"/>
                    </a:cubicBezTo>
                    <a:cubicBezTo>
                      <a:pt x="419657" y="374372"/>
                      <a:pt x="379904" y="383391"/>
                      <a:pt x="355600" y="389467"/>
                    </a:cubicBezTo>
                    <a:cubicBezTo>
                      <a:pt x="282808" y="437994"/>
                      <a:pt x="368471" y="373378"/>
                      <a:pt x="321733" y="431800"/>
                    </a:cubicBezTo>
                    <a:cubicBezTo>
                      <a:pt x="315376" y="439746"/>
                      <a:pt x="304279" y="442376"/>
                      <a:pt x="296333" y="448733"/>
                    </a:cubicBezTo>
                    <a:cubicBezTo>
                      <a:pt x="273620" y="466904"/>
                      <a:pt x="282025" y="466621"/>
                      <a:pt x="262467" y="491067"/>
                    </a:cubicBezTo>
                    <a:cubicBezTo>
                      <a:pt x="257480" y="497300"/>
                      <a:pt x="250323" y="501614"/>
                      <a:pt x="245533" y="508000"/>
                    </a:cubicBezTo>
                    <a:cubicBezTo>
                      <a:pt x="242090" y="512591"/>
                      <a:pt x="212388" y="565140"/>
                      <a:pt x="194733" y="575733"/>
                    </a:cubicBezTo>
                    <a:cubicBezTo>
                      <a:pt x="187080" y="580325"/>
                      <a:pt x="177800" y="581378"/>
                      <a:pt x="169333" y="584200"/>
                    </a:cubicBezTo>
                    <a:cubicBezTo>
                      <a:pt x="158044" y="601133"/>
                      <a:pt x="141903" y="615693"/>
                      <a:pt x="135467" y="635000"/>
                    </a:cubicBezTo>
                    <a:lnTo>
                      <a:pt x="76200" y="812800"/>
                    </a:lnTo>
                    <a:cubicBezTo>
                      <a:pt x="45317" y="905444"/>
                      <a:pt x="94572" y="765111"/>
                      <a:pt x="50800" y="863600"/>
                    </a:cubicBezTo>
                    <a:cubicBezTo>
                      <a:pt x="43551" y="879911"/>
                      <a:pt x="39511" y="897467"/>
                      <a:pt x="33867" y="914400"/>
                    </a:cubicBezTo>
                    <a:lnTo>
                      <a:pt x="25400" y="939800"/>
                    </a:lnTo>
                    <a:cubicBezTo>
                      <a:pt x="23342" y="956264"/>
                      <a:pt x="12358" y="1047342"/>
                      <a:pt x="8467" y="1066800"/>
                    </a:cubicBezTo>
                    <a:cubicBezTo>
                      <a:pt x="6717" y="1075551"/>
                      <a:pt x="2822" y="1083733"/>
                      <a:pt x="0" y="1092200"/>
                    </a:cubicBezTo>
                    <a:cubicBezTo>
                      <a:pt x="2822" y="1145822"/>
                      <a:pt x="4185" y="1199541"/>
                      <a:pt x="8467" y="1253067"/>
                    </a:cubicBezTo>
                    <a:cubicBezTo>
                      <a:pt x="9836" y="1270179"/>
                      <a:pt x="11504" y="1287581"/>
                      <a:pt x="16933" y="1303867"/>
                    </a:cubicBezTo>
                    <a:cubicBezTo>
                      <a:pt x="20151" y="1313521"/>
                      <a:pt x="28222" y="1320800"/>
                      <a:pt x="33867" y="1329267"/>
                    </a:cubicBezTo>
                    <a:cubicBezTo>
                      <a:pt x="36689" y="1337734"/>
                      <a:pt x="40737" y="1345886"/>
                      <a:pt x="42333" y="1354667"/>
                    </a:cubicBezTo>
                    <a:cubicBezTo>
                      <a:pt x="46403" y="1377053"/>
                      <a:pt x="42349" y="1401274"/>
                      <a:pt x="50800" y="1422400"/>
                    </a:cubicBezTo>
                    <a:cubicBezTo>
                      <a:pt x="54579" y="1431848"/>
                      <a:pt x="67733" y="1433689"/>
                      <a:pt x="76200" y="1439333"/>
                    </a:cubicBezTo>
                    <a:cubicBezTo>
                      <a:pt x="79022" y="1447800"/>
                      <a:pt x="82731" y="1456021"/>
                      <a:pt x="84667" y="1464733"/>
                    </a:cubicBezTo>
                    <a:cubicBezTo>
                      <a:pt x="88391" y="1481491"/>
                      <a:pt x="87105" y="1499459"/>
                      <a:pt x="93133" y="1515533"/>
                    </a:cubicBezTo>
                    <a:cubicBezTo>
                      <a:pt x="95936" y="1523008"/>
                      <a:pt x="104422" y="1526822"/>
                      <a:pt x="110067" y="1532467"/>
                    </a:cubicBezTo>
                    <a:lnTo>
                      <a:pt x="143933" y="1634067"/>
                    </a:lnTo>
                    <a:cubicBezTo>
                      <a:pt x="146755" y="1642534"/>
                      <a:pt x="147450" y="1652041"/>
                      <a:pt x="152400" y="1659467"/>
                    </a:cubicBezTo>
                    <a:cubicBezTo>
                      <a:pt x="173761" y="1691509"/>
                      <a:pt x="162138" y="1677672"/>
                      <a:pt x="186267" y="1701800"/>
                    </a:cubicBezTo>
                    <a:cubicBezTo>
                      <a:pt x="201317" y="1746954"/>
                      <a:pt x="182504" y="1713090"/>
                      <a:pt x="220133" y="1735667"/>
                    </a:cubicBezTo>
                    <a:cubicBezTo>
                      <a:pt x="298883" y="1782916"/>
                      <a:pt x="160798" y="1718699"/>
                      <a:pt x="262467" y="1769533"/>
                    </a:cubicBezTo>
                    <a:cubicBezTo>
                      <a:pt x="270449" y="1773524"/>
                      <a:pt x="279885" y="1774009"/>
                      <a:pt x="287867" y="1778000"/>
                    </a:cubicBezTo>
                    <a:cubicBezTo>
                      <a:pt x="296968" y="1782551"/>
                      <a:pt x="304166" y="1790382"/>
                      <a:pt x="313267" y="1794933"/>
                    </a:cubicBezTo>
                    <a:cubicBezTo>
                      <a:pt x="321249" y="1798924"/>
                      <a:pt x="330685" y="1799409"/>
                      <a:pt x="338667" y="1803400"/>
                    </a:cubicBezTo>
                    <a:cubicBezTo>
                      <a:pt x="373418" y="1820776"/>
                      <a:pt x="354747" y="1816264"/>
                      <a:pt x="381000" y="1837267"/>
                    </a:cubicBezTo>
                    <a:cubicBezTo>
                      <a:pt x="388946" y="1843624"/>
                      <a:pt x="398795" y="1847440"/>
                      <a:pt x="406400" y="1854200"/>
                    </a:cubicBezTo>
                    <a:cubicBezTo>
                      <a:pt x="424299" y="1870110"/>
                      <a:pt x="434482" y="1897427"/>
                      <a:pt x="457200" y="1905000"/>
                    </a:cubicBezTo>
                    <a:lnTo>
                      <a:pt x="533400" y="1930400"/>
                    </a:lnTo>
                    <a:cubicBezTo>
                      <a:pt x="541867" y="1933222"/>
                      <a:pt x="549912" y="1938059"/>
                      <a:pt x="558800" y="1938867"/>
                    </a:cubicBezTo>
                    <a:lnTo>
                      <a:pt x="651933" y="1947333"/>
                    </a:lnTo>
                    <a:cubicBezTo>
                      <a:pt x="671992" y="1967392"/>
                      <a:pt x="690944" y="1988558"/>
                      <a:pt x="719667" y="1998133"/>
                    </a:cubicBezTo>
                    <a:cubicBezTo>
                      <a:pt x="728134" y="2000955"/>
                      <a:pt x="737085" y="2002609"/>
                      <a:pt x="745067" y="2006600"/>
                    </a:cubicBezTo>
                    <a:cubicBezTo>
                      <a:pt x="774320" y="2021227"/>
                      <a:pt x="763947" y="2026680"/>
                      <a:pt x="795867" y="2032000"/>
                    </a:cubicBezTo>
                    <a:cubicBezTo>
                      <a:pt x="821076" y="2036202"/>
                      <a:pt x="846667" y="2037645"/>
                      <a:pt x="872067" y="2040467"/>
                    </a:cubicBezTo>
                    <a:cubicBezTo>
                      <a:pt x="883356" y="2043289"/>
                      <a:pt x="895038" y="2044847"/>
                      <a:pt x="905933" y="2048933"/>
                    </a:cubicBezTo>
                    <a:cubicBezTo>
                      <a:pt x="917751" y="2053365"/>
                      <a:pt x="927294" y="2064162"/>
                      <a:pt x="939800" y="2065867"/>
                    </a:cubicBezTo>
                    <a:cubicBezTo>
                      <a:pt x="990212" y="2072741"/>
                      <a:pt x="1041400" y="2071511"/>
                      <a:pt x="1092200" y="2074333"/>
                    </a:cubicBezTo>
                    <a:cubicBezTo>
                      <a:pt x="1161932" y="2097578"/>
                      <a:pt x="1125330" y="2088743"/>
                      <a:pt x="1202267" y="2099733"/>
                    </a:cubicBezTo>
                    <a:cubicBezTo>
                      <a:pt x="1236134" y="2096911"/>
                      <a:pt x="1270637" y="2098388"/>
                      <a:pt x="1303867" y="2091267"/>
                    </a:cubicBezTo>
                    <a:cubicBezTo>
                      <a:pt x="1311672" y="2089594"/>
                      <a:pt x="1314414" y="2079123"/>
                      <a:pt x="1320800" y="2074333"/>
                    </a:cubicBezTo>
                    <a:cubicBezTo>
                      <a:pt x="1337081" y="2062122"/>
                      <a:pt x="1357210" y="2054858"/>
                      <a:pt x="1371600" y="2040467"/>
                    </a:cubicBezTo>
                    <a:cubicBezTo>
                      <a:pt x="1377244" y="2034822"/>
                      <a:pt x="1381688" y="2027640"/>
                      <a:pt x="1388533" y="2023533"/>
                    </a:cubicBezTo>
                    <a:cubicBezTo>
                      <a:pt x="1396186" y="2018941"/>
                      <a:pt x="1405466" y="2017889"/>
                      <a:pt x="1413933" y="2015067"/>
                    </a:cubicBezTo>
                    <a:cubicBezTo>
                      <a:pt x="1443489" y="1985511"/>
                      <a:pt x="1423293" y="2000658"/>
                      <a:pt x="1481667" y="1981200"/>
                    </a:cubicBezTo>
                    <a:lnTo>
                      <a:pt x="1507067" y="1972733"/>
                    </a:lnTo>
                    <a:cubicBezTo>
                      <a:pt x="1513394" y="1974315"/>
                      <a:pt x="1557657" y="1984461"/>
                      <a:pt x="1566333" y="1989667"/>
                    </a:cubicBezTo>
                    <a:cubicBezTo>
                      <a:pt x="1573178" y="1993774"/>
                      <a:pt x="1576422" y="2002493"/>
                      <a:pt x="1583267" y="2006600"/>
                    </a:cubicBezTo>
                    <a:cubicBezTo>
                      <a:pt x="1636491" y="2038534"/>
                      <a:pt x="1581818" y="1971280"/>
                      <a:pt x="1659467" y="2048933"/>
                    </a:cubicBezTo>
                    <a:cubicBezTo>
                      <a:pt x="1665111" y="2054578"/>
                      <a:pt x="1669555" y="2061760"/>
                      <a:pt x="1676400" y="2065867"/>
                    </a:cubicBezTo>
                    <a:cubicBezTo>
                      <a:pt x="1693214" y="2075955"/>
                      <a:pt x="1740840" y="2080187"/>
                      <a:pt x="1752600" y="2082800"/>
                    </a:cubicBezTo>
                    <a:cubicBezTo>
                      <a:pt x="1761312" y="2084736"/>
                      <a:pt x="1769197" y="2089800"/>
                      <a:pt x="1778000" y="2091267"/>
                    </a:cubicBezTo>
                    <a:cubicBezTo>
                      <a:pt x="1803209" y="2095468"/>
                      <a:pt x="1828800" y="2096911"/>
                      <a:pt x="1854200" y="2099733"/>
                    </a:cubicBezTo>
                    <a:cubicBezTo>
                      <a:pt x="1966638" y="2137214"/>
                      <a:pt x="1887167" y="2117442"/>
                      <a:pt x="2099733" y="2108200"/>
                    </a:cubicBezTo>
                    <a:lnTo>
                      <a:pt x="2150533" y="2091267"/>
                    </a:lnTo>
                    <a:cubicBezTo>
                      <a:pt x="2159000" y="2088445"/>
                      <a:pt x="2167063" y="2083786"/>
                      <a:pt x="2175933" y="2082800"/>
                    </a:cubicBezTo>
                    <a:cubicBezTo>
                      <a:pt x="2297100" y="2069336"/>
                      <a:pt x="2226626" y="2075927"/>
                      <a:pt x="2387600" y="2065867"/>
                    </a:cubicBezTo>
                    <a:lnTo>
                      <a:pt x="2463800" y="2040467"/>
                    </a:lnTo>
                    <a:cubicBezTo>
                      <a:pt x="2472267" y="2037645"/>
                      <a:pt x="2480449" y="2033750"/>
                      <a:pt x="2489200" y="2032000"/>
                    </a:cubicBezTo>
                    <a:lnTo>
                      <a:pt x="2531533" y="2023533"/>
                    </a:lnTo>
                    <a:cubicBezTo>
                      <a:pt x="2537178" y="2017889"/>
                      <a:pt x="2541327" y="2010170"/>
                      <a:pt x="2548467" y="2006600"/>
                    </a:cubicBezTo>
                    <a:cubicBezTo>
                      <a:pt x="2564432" y="1998618"/>
                      <a:pt x="2599267" y="1989667"/>
                      <a:pt x="2599267" y="1989667"/>
                    </a:cubicBezTo>
                    <a:cubicBezTo>
                      <a:pt x="2607734" y="1984022"/>
                      <a:pt x="2615368" y="1976866"/>
                      <a:pt x="2624667" y="1972733"/>
                    </a:cubicBezTo>
                    <a:cubicBezTo>
                      <a:pt x="2640978" y="1965484"/>
                      <a:pt x="2675467" y="1955800"/>
                      <a:pt x="2675467" y="1955800"/>
                    </a:cubicBezTo>
                    <a:cubicBezTo>
                      <a:pt x="2681111" y="1947333"/>
                      <a:pt x="2684742" y="1937101"/>
                      <a:pt x="2692400" y="1930400"/>
                    </a:cubicBezTo>
                    <a:cubicBezTo>
                      <a:pt x="2728232" y="1899046"/>
                      <a:pt x="2733713" y="1899695"/>
                      <a:pt x="2768600" y="1888067"/>
                    </a:cubicBezTo>
                    <a:cubicBezTo>
                      <a:pt x="2809476" y="1847188"/>
                      <a:pt x="2757542" y="1896912"/>
                      <a:pt x="2810933" y="1854200"/>
                    </a:cubicBezTo>
                    <a:cubicBezTo>
                      <a:pt x="2817166" y="1849213"/>
                      <a:pt x="2821022" y="1841374"/>
                      <a:pt x="2827867" y="1837267"/>
                    </a:cubicBezTo>
                    <a:cubicBezTo>
                      <a:pt x="2835520" y="1832675"/>
                      <a:pt x="2844800" y="1831622"/>
                      <a:pt x="2853267" y="1828800"/>
                    </a:cubicBezTo>
                    <a:cubicBezTo>
                      <a:pt x="2861734" y="1820333"/>
                      <a:pt x="2872025" y="1813363"/>
                      <a:pt x="2878667" y="1803400"/>
                    </a:cubicBezTo>
                    <a:cubicBezTo>
                      <a:pt x="2883617" y="1795974"/>
                      <a:pt x="2880822" y="1784311"/>
                      <a:pt x="2887133" y="1778000"/>
                    </a:cubicBezTo>
                    <a:cubicBezTo>
                      <a:pt x="2893444" y="1771689"/>
                      <a:pt x="2904066" y="1772355"/>
                      <a:pt x="2912533" y="1769533"/>
                    </a:cubicBezTo>
                    <a:cubicBezTo>
                      <a:pt x="2918178" y="1763889"/>
                      <a:pt x="2924677" y="1758986"/>
                      <a:pt x="2929467" y="1752600"/>
                    </a:cubicBezTo>
                    <a:cubicBezTo>
                      <a:pt x="2941678" y="1736319"/>
                      <a:pt x="2948942" y="1716190"/>
                      <a:pt x="2963333" y="1701800"/>
                    </a:cubicBezTo>
                    <a:lnTo>
                      <a:pt x="2980267" y="1684867"/>
                    </a:lnTo>
                    <a:cubicBezTo>
                      <a:pt x="2983089" y="1673578"/>
                      <a:pt x="2982566" y="1660868"/>
                      <a:pt x="2988733" y="1651000"/>
                    </a:cubicBezTo>
                    <a:cubicBezTo>
                      <a:pt x="3003398" y="1627536"/>
                      <a:pt x="3026141" y="1614772"/>
                      <a:pt x="3048000" y="1600200"/>
                    </a:cubicBezTo>
                    <a:lnTo>
                      <a:pt x="3064933" y="1549400"/>
                    </a:lnTo>
                    <a:cubicBezTo>
                      <a:pt x="3073875" y="1522575"/>
                      <a:pt x="3071577" y="1522044"/>
                      <a:pt x="3090333" y="1498600"/>
                    </a:cubicBezTo>
                    <a:cubicBezTo>
                      <a:pt x="3095320" y="1492367"/>
                      <a:pt x="3101622" y="1487311"/>
                      <a:pt x="3107267" y="1481667"/>
                    </a:cubicBezTo>
                    <a:cubicBezTo>
                      <a:pt x="3126724" y="1423294"/>
                      <a:pt x="3111579" y="1443489"/>
                      <a:pt x="3141133" y="1413933"/>
                    </a:cubicBezTo>
                    <a:cubicBezTo>
                      <a:pt x="3143955" y="1397000"/>
                      <a:pt x="3146529" y="1380023"/>
                      <a:pt x="3149600" y="1363133"/>
                    </a:cubicBezTo>
                    <a:cubicBezTo>
                      <a:pt x="3152174" y="1348975"/>
                      <a:pt x="3158067" y="1335190"/>
                      <a:pt x="3158067" y="1320800"/>
                    </a:cubicBezTo>
                    <a:cubicBezTo>
                      <a:pt x="3158067" y="1207876"/>
                      <a:pt x="3156949" y="1094818"/>
                      <a:pt x="3149600" y="982133"/>
                    </a:cubicBezTo>
                    <a:cubicBezTo>
                      <a:pt x="3146009" y="927068"/>
                      <a:pt x="3138193" y="942475"/>
                      <a:pt x="3115733" y="914400"/>
                    </a:cubicBezTo>
                    <a:cubicBezTo>
                      <a:pt x="3096977" y="890955"/>
                      <a:pt x="3099275" y="890426"/>
                      <a:pt x="3090333" y="863600"/>
                    </a:cubicBezTo>
                    <a:cubicBezTo>
                      <a:pt x="3068815" y="712962"/>
                      <a:pt x="3093358" y="870254"/>
                      <a:pt x="3073400" y="770467"/>
                    </a:cubicBezTo>
                    <a:cubicBezTo>
                      <a:pt x="3056298" y="684959"/>
                      <a:pt x="3076289" y="753734"/>
                      <a:pt x="3048000" y="668867"/>
                    </a:cubicBezTo>
                    <a:cubicBezTo>
                      <a:pt x="3045178" y="660400"/>
                      <a:pt x="3045844" y="649778"/>
                      <a:pt x="3039533" y="643467"/>
                    </a:cubicBezTo>
                    <a:lnTo>
                      <a:pt x="3022600" y="626533"/>
                    </a:lnTo>
                    <a:cubicBezTo>
                      <a:pt x="3019778" y="618066"/>
                      <a:pt x="3018124" y="609115"/>
                      <a:pt x="3014133" y="601133"/>
                    </a:cubicBezTo>
                    <a:cubicBezTo>
                      <a:pt x="3009582" y="592032"/>
                      <a:pt x="3001208" y="585086"/>
                      <a:pt x="2997200" y="575733"/>
                    </a:cubicBezTo>
                    <a:cubicBezTo>
                      <a:pt x="2995248" y="571177"/>
                      <a:pt x="2985756" y="523785"/>
                      <a:pt x="2980267" y="516467"/>
                    </a:cubicBezTo>
                    <a:cubicBezTo>
                      <a:pt x="2968293" y="500502"/>
                      <a:pt x="2949003" y="490738"/>
                      <a:pt x="2937933" y="474133"/>
                    </a:cubicBezTo>
                    <a:cubicBezTo>
                      <a:pt x="2926644" y="457200"/>
                      <a:pt x="2918458" y="437723"/>
                      <a:pt x="2904067" y="423333"/>
                    </a:cubicBezTo>
                    <a:cubicBezTo>
                      <a:pt x="2854538" y="373805"/>
                      <a:pt x="2878338" y="392070"/>
                      <a:pt x="2836333" y="364067"/>
                    </a:cubicBezTo>
                    <a:cubicBezTo>
                      <a:pt x="2830689" y="355600"/>
                      <a:pt x="2827346" y="345024"/>
                      <a:pt x="2819400" y="338667"/>
                    </a:cubicBezTo>
                    <a:cubicBezTo>
                      <a:pt x="2812431" y="333092"/>
                      <a:pt x="2801982" y="334191"/>
                      <a:pt x="2794000" y="330200"/>
                    </a:cubicBezTo>
                    <a:cubicBezTo>
                      <a:pt x="2784899" y="325649"/>
                      <a:pt x="2777067" y="318911"/>
                      <a:pt x="2768600" y="313267"/>
                    </a:cubicBezTo>
                    <a:cubicBezTo>
                      <a:pt x="2734876" y="262680"/>
                      <a:pt x="2771705" y="306663"/>
                      <a:pt x="2726267" y="279400"/>
                    </a:cubicBezTo>
                    <a:cubicBezTo>
                      <a:pt x="2664201" y="242161"/>
                      <a:pt x="2780177" y="282296"/>
                      <a:pt x="2667000" y="254000"/>
                    </a:cubicBezTo>
                    <a:cubicBezTo>
                      <a:pt x="2658342" y="251835"/>
                      <a:pt x="2650258" y="247698"/>
                      <a:pt x="2641600" y="245533"/>
                    </a:cubicBezTo>
                    <a:cubicBezTo>
                      <a:pt x="2593238" y="233443"/>
                      <a:pt x="2608876" y="241643"/>
                      <a:pt x="2565400" y="228600"/>
                    </a:cubicBezTo>
                    <a:cubicBezTo>
                      <a:pt x="2548303" y="223471"/>
                      <a:pt x="2531533" y="217311"/>
                      <a:pt x="2514600" y="211667"/>
                    </a:cubicBezTo>
                    <a:lnTo>
                      <a:pt x="2489200" y="203200"/>
                    </a:lnTo>
                    <a:cubicBezTo>
                      <a:pt x="2480733" y="200378"/>
                      <a:pt x="2471783" y="198724"/>
                      <a:pt x="2463800" y="194733"/>
                    </a:cubicBezTo>
                    <a:cubicBezTo>
                      <a:pt x="2452511" y="189089"/>
                      <a:pt x="2441652" y="182487"/>
                      <a:pt x="2429933" y="177800"/>
                    </a:cubicBezTo>
                    <a:cubicBezTo>
                      <a:pt x="2413360" y="171171"/>
                      <a:pt x="2379133" y="160867"/>
                      <a:pt x="2379133" y="160867"/>
                    </a:cubicBezTo>
                    <a:cubicBezTo>
                      <a:pt x="2373489" y="155222"/>
                      <a:pt x="2369340" y="147503"/>
                      <a:pt x="2362200" y="143933"/>
                    </a:cubicBezTo>
                    <a:cubicBezTo>
                      <a:pt x="2351792" y="138729"/>
                      <a:pt x="2339522" y="138664"/>
                      <a:pt x="2328333" y="135467"/>
                    </a:cubicBezTo>
                    <a:cubicBezTo>
                      <a:pt x="2319752" y="133015"/>
                      <a:pt x="2310915" y="130991"/>
                      <a:pt x="2302933" y="127000"/>
                    </a:cubicBezTo>
                    <a:cubicBezTo>
                      <a:pt x="2293832" y="122449"/>
                      <a:pt x="2286634" y="114618"/>
                      <a:pt x="2277533" y="110067"/>
                    </a:cubicBezTo>
                    <a:cubicBezTo>
                      <a:pt x="2269551" y="106076"/>
                      <a:pt x="2260115" y="105591"/>
                      <a:pt x="2252133" y="101600"/>
                    </a:cubicBezTo>
                    <a:cubicBezTo>
                      <a:pt x="2243032" y="97049"/>
                      <a:pt x="2234679" y="91024"/>
                      <a:pt x="2226733" y="84667"/>
                    </a:cubicBezTo>
                    <a:cubicBezTo>
                      <a:pt x="2220500" y="79680"/>
                      <a:pt x="2216940" y="71303"/>
                      <a:pt x="2209800" y="67733"/>
                    </a:cubicBezTo>
                    <a:cubicBezTo>
                      <a:pt x="2193835" y="59750"/>
                      <a:pt x="2175933" y="56444"/>
                      <a:pt x="2159000" y="50800"/>
                    </a:cubicBezTo>
                    <a:cubicBezTo>
                      <a:pt x="2150533" y="47978"/>
                      <a:pt x="2141026" y="47283"/>
                      <a:pt x="2133600" y="42333"/>
                    </a:cubicBezTo>
                    <a:cubicBezTo>
                      <a:pt x="2109183" y="26055"/>
                      <a:pt x="2090078" y="10101"/>
                      <a:pt x="2057400" y="8467"/>
                    </a:cubicBezTo>
                    <a:lnTo>
                      <a:pt x="1888067" y="0"/>
                    </a:lnTo>
                    <a:cubicBezTo>
                      <a:pt x="1840089" y="2822"/>
                      <a:pt x="1791955" y="3685"/>
                      <a:pt x="1744133" y="8467"/>
                    </a:cubicBezTo>
                    <a:cubicBezTo>
                      <a:pt x="1735253" y="9355"/>
                      <a:pt x="1727314" y="14481"/>
                      <a:pt x="1718733" y="16933"/>
                    </a:cubicBezTo>
                    <a:cubicBezTo>
                      <a:pt x="1707545" y="20130"/>
                      <a:pt x="1696012" y="22056"/>
                      <a:pt x="1684867" y="25400"/>
                    </a:cubicBezTo>
                    <a:cubicBezTo>
                      <a:pt x="1684832" y="25410"/>
                      <a:pt x="1621384" y="46561"/>
                      <a:pt x="1608667" y="50800"/>
                    </a:cubicBezTo>
                    <a:lnTo>
                      <a:pt x="1557867" y="67733"/>
                    </a:lnTo>
                    <a:cubicBezTo>
                      <a:pt x="1546578" y="70555"/>
                      <a:pt x="1535519" y="74554"/>
                      <a:pt x="1524000" y="76200"/>
                    </a:cubicBezTo>
                    <a:lnTo>
                      <a:pt x="1464733" y="67733"/>
                    </a:lnTo>
                    <a:close/>
                  </a:path>
                </a:pathLst>
              </a:custGeom>
              <a:solidFill>
                <a:schemeClr val="tx1"/>
              </a:solidFill>
              <a:ln w="3810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2036647" y="2590800"/>
                <a:ext cx="1002886" cy="990914"/>
              </a:xfrm>
              <a:custGeom>
                <a:avLst/>
                <a:gdLst>
                  <a:gd name="connsiteX0" fmla="*/ 3820 w 1002886"/>
                  <a:gd name="connsiteY0" fmla="*/ 550333 h 990914"/>
                  <a:gd name="connsiteX1" fmla="*/ 46153 w 1002886"/>
                  <a:gd name="connsiteY1" fmla="*/ 516467 h 990914"/>
                  <a:gd name="connsiteX2" fmla="*/ 71553 w 1002886"/>
                  <a:gd name="connsiteY2" fmla="*/ 508000 h 990914"/>
                  <a:gd name="connsiteX3" fmla="*/ 215486 w 1002886"/>
                  <a:gd name="connsiteY3" fmla="*/ 499533 h 990914"/>
                  <a:gd name="connsiteX4" fmla="*/ 249353 w 1002886"/>
                  <a:gd name="connsiteY4" fmla="*/ 465667 h 990914"/>
                  <a:gd name="connsiteX5" fmla="*/ 274753 w 1002886"/>
                  <a:gd name="connsiteY5" fmla="*/ 457200 h 990914"/>
                  <a:gd name="connsiteX6" fmla="*/ 300153 w 1002886"/>
                  <a:gd name="connsiteY6" fmla="*/ 364067 h 990914"/>
                  <a:gd name="connsiteX7" fmla="*/ 291686 w 1002886"/>
                  <a:gd name="connsiteY7" fmla="*/ 270933 h 990914"/>
                  <a:gd name="connsiteX8" fmla="*/ 283220 w 1002886"/>
                  <a:gd name="connsiteY8" fmla="*/ 245533 h 990914"/>
                  <a:gd name="connsiteX9" fmla="*/ 291686 w 1002886"/>
                  <a:gd name="connsiteY9" fmla="*/ 152400 h 990914"/>
                  <a:gd name="connsiteX10" fmla="*/ 308620 w 1002886"/>
                  <a:gd name="connsiteY10" fmla="*/ 101600 h 990914"/>
                  <a:gd name="connsiteX11" fmla="*/ 384820 w 1002886"/>
                  <a:gd name="connsiteY11" fmla="*/ 59267 h 990914"/>
                  <a:gd name="connsiteX12" fmla="*/ 427153 w 1002886"/>
                  <a:gd name="connsiteY12" fmla="*/ 25400 h 990914"/>
                  <a:gd name="connsiteX13" fmla="*/ 511820 w 1002886"/>
                  <a:gd name="connsiteY13" fmla="*/ 0 h 990914"/>
                  <a:gd name="connsiteX14" fmla="*/ 613420 w 1002886"/>
                  <a:gd name="connsiteY14" fmla="*/ 8467 h 990914"/>
                  <a:gd name="connsiteX15" fmla="*/ 672686 w 1002886"/>
                  <a:gd name="connsiteY15" fmla="*/ 25400 h 990914"/>
                  <a:gd name="connsiteX16" fmla="*/ 740420 w 1002886"/>
                  <a:gd name="connsiteY16" fmla="*/ 59267 h 990914"/>
                  <a:gd name="connsiteX17" fmla="*/ 740420 w 1002886"/>
                  <a:gd name="connsiteY17" fmla="*/ 59267 h 990914"/>
                  <a:gd name="connsiteX18" fmla="*/ 765820 w 1002886"/>
                  <a:gd name="connsiteY18" fmla="*/ 76200 h 990914"/>
                  <a:gd name="connsiteX19" fmla="*/ 782753 w 1002886"/>
                  <a:gd name="connsiteY19" fmla="*/ 127000 h 990914"/>
                  <a:gd name="connsiteX20" fmla="*/ 791220 w 1002886"/>
                  <a:gd name="connsiteY20" fmla="*/ 152400 h 990914"/>
                  <a:gd name="connsiteX21" fmla="*/ 782753 w 1002886"/>
                  <a:gd name="connsiteY21" fmla="*/ 381000 h 990914"/>
                  <a:gd name="connsiteX22" fmla="*/ 782753 w 1002886"/>
                  <a:gd name="connsiteY22" fmla="*/ 465667 h 990914"/>
                  <a:gd name="connsiteX23" fmla="*/ 816620 w 1002886"/>
                  <a:gd name="connsiteY23" fmla="*/ 508000 h 990914"/>
                  <a:gd name="connsiteX24" fmla="*/ 867420 w 1002886"/>
                  <a:gd name="connsiteY24" fmla="*/ 524933 h 990914"/>
                  <a:gd name="connsiteX25" fmla="*/ 892820 w 1002886"/>
                  <a:gd name="connsiteY25" fmla="*/ 533400 h 990914"/>
                  <a:gd name="connsiteX26" fmla="*/ 918220 w 1002886"/>
                  <a:gd name="connsiteY26" fmla="*/ 541867 h 990914"/>
                  <a:gd name="connsiteX27" fmla="*/ 969020 w 1002886"/>
                  <a:gd name="connsiteY27" fmla="*/ 575733 h 990914"/>
                  <a:gd name="connsiteX28" fmla="*/ 1002886 w 1002886"/>
                  <a:gd name="connsiteY28" fmla="*/ 618067 h 990914"/>
                  <a:gd name="connsiteX29" fmla="*/ 994420 w 1002886"/>
                  <a:gd name="connsiteY29" fmla="*/ 643467 h 990914"/>
                  <a:gd name="connsiteX30" fmla="*/ 918220 w 1002886"/>
                  <a:gd name="connsiteY30" fmla="*/ 643467 h 990914"/>
                  <a:gd name="connsiteX31" fmla="*/ 892820 w 1002886"/>
                  <a:gd name="connsiteY31" fmla="*/ 635000 h 990914"/>
                  <a:gd name="connsiteX32" fmla="*/ 858953 w 1002886"/>
                  <a:gd name="connsiteY32" fmla="*/ 601133 h 990914"/>
                  <a:gd name="connsiteX33" fmla="*/ 833553 w 1002886"/>
                  <a:gd name="connsiteY33" fmla="*/ 592667 h 990914"/>
                  <a:gd name="connsiteX34" fmla="*/ 808153 w 1002886"/>
                  <a:gd name="connsiteY34" fmla="*/ 609600 h 990914"/>
                  <a:gd name="connsiteX35" fmla="*/ 757353 w 1002886"/>
                  <a:gd name="connsiteY35" fmla="*/ 626533 h 990914"/>
                  <a:gd name="connsiteX36" fmla="*/ 731953 w 1002886"/>
                  <a:gd name="connsiteY36" fmla="*/ 609600 h 990914"/>
                  <a:gd name="connsiteX37" fmla="*/ 681153 w 1002886"/>
                  <a:gd name="connsiteY37" fmla="*/ 592667 h 990914"/>
                  <a:gd name="connsiteX38" fmla="*/ 579553 w 1002886"/>
                  <a:gd name="connsiteY38" fmla="*/ 618067 h 990914"/>
                  <a:gd name="connsiteX39" fmla="*/ 562620 w 1002886"/>
                  <a:gd name="connsiteY39" fmla="*/ 643467 h 990914"/>
                  <a:gd name="connsiteX40" fmla="*/ 545686 w 1002886"/>
                  <a:gd name="connsiteY40" fmla="*/ 694267 h 990914"/>
                  <a:gd name="connsiteX41" fmla="*/ 562620 w 1002886"/>
                  <a:gd name="connsiteY41" fmla="*/ 905933 h 990914"/>
                  <a:gd name="connsiteX42" fmla="*/ 571086 w 1002886"/>
                  <a:gd name="connsiteY42" fmla="*/ 931333 h 990914"/>
                  <a:gd name="connsiteX43" fmla="*/ 562620 w 1002886"/>
                  <a:gd name="connsiteY43" fmla="*/ 982133 h 990914"/>
                  <a:gd name="connsiteX44" fmla="*/ 503353 w 1002886"/>
                  <a:gd name="connsiteY44" fmla="*/ 982133 h 990914"/>
                  <a:gd name="connsiteX45" fmla="*/ 494886 w 1002886"/>
                  <a:gd name="connsiteY45" fmla="*/ 829733 h 990914"/>
                  <a:gd name="connsiteX46" fmla="*/ 469486 w 1002886"/>
                  <a:gd name="connsiteY46" fmla="*/ 618067 h 990914"/>
                  <a:gd name="connsiteX47" fmla="*/ 435620 w 1002886"/>
                  <a:gd name="connsiteY47" fmla="*/ 575733 h 990914"/>
                  <a:gd name="connsiteX48" fmla="*/ 317086 w 1002886"/>
                  <a:gd name="connsiteY48" fmla="*/ 584200 h 990914"/>
                  <a:gd name="connsiteX49" fmla="*/ 249353 w 1002886"/>
                  <a:gd name="connsiteY49" fmla="*/ 643467 h 990914"/>
                  <a:gd name="connsiteX50" fmla="*/ 223953 w 1002886"/>
                  <a:gd name="connsiteY50" fmla="*/ 651933 h 990914"/>
                  <a:gd name="connsiteX51" fmla="*/ 207020 w 1002886"/>
                  <a:gd name="connsiteY51" fmla="*/ 668867 h 990914"/>
                  <a:gd name="connsiteX52" fmla="*/ 147753 w 1002886"/>
                  <a:gd name="connsiteY52" fmla="*/ 668867 h 990914"/>
                  <a:gd name="connsiteX53" fmla="*/ 147753 w 1002886"/>
                  <a:gd name="connsiteY53" fmla="*/ 575733 h 990914"/>
                  <a:gd name="connsiteX54" fmla="*/ 3820 w 1002886"/>
                  <a:gd name="connsiteY54" fmla="*/ 550333 h 99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002886" h="990914">
                    <a:moveTo>
                      <a:pt x="3820" y="550333"/>
                    </a:moveTo>
                    <a:cubicBezTo>
                      <a:pt x="-13113" y="540455"/>
                      <a:pt x="30829" y="526044"/>
                      <a:pt x="46153" y="516467"/>
                    </a:cubicBezTo>
                    <a:cubicBezTo>
                      <a:pt x="53721" y="511737"/>
                      <a:pt x="62673" y="508888"/>
                      <a:pt x="71553" y="508000"/>
                    </a:cubicBezTo>
                    <a:cubicBezTo>
                      <a:pt x="119375" y="503218"/>
                      <a:pt x="167508" y="502355"/>
                      <a:pt x="215486" y="499533"/>
                    </a:cubicBezTo>
                    <a:cubicBezTo>
                      <a:pt x="283217" y="476958"/>
                      <a:pt x="204199" y="510821"/>
                      <a:pt x="249353" y="465667"/>
                    </a:cubicBezTo>
                    <a:cubicBezTo>
                      <a:pt x="255664" y="459356"/>
                      <a:pt x="266286" y="460022"/>
                      <a:pt x="274753" y="457200"/>
                    </a:cubicBezTo>
                    <a:cubicBezTo>
                      <a:pt x="296237" y="392748"/>
                      <a:pt x="288185" y="423903"/>
                      <a:pt x="300153" y="364067"/>
                    </a:cubicBezTo>
                    <a:cubicBezTo>
                      <a:pt x="297331" y="333022"/>
                      <a:pt x="296094" y="301792"/>
                      <a:pt x="291686" y="270933"/>
                    </a:cubicBezTo>
                    <a:cubicBezTo>
                      <a:pt x="290424" y="262098"/>
                      <a:pt x="283220" y="254458"/>
                      <a:pt x="283220" y="245533"/>
                    </a:cubicBezTo>
                    <a:cubicBezTo>
                      <a:pt x="283220" y="214361"/>
                      <a:pt x="286269" y="183098"/>
                      <a:pt x="291686" y="152400"/>
                    </a:cubicBezTo>
                    <a:cubicBezTo>
                      <a:pt x="294788" y="134822"/>
                      <a:pt x="291687" y="107245"/>
                      <a:pt x="308620" y="101600"/>
                    </a:cubicBezTo>
                    <a:cubicBezTo>
                      <a:pt x="340558" y="90954"/>
                      <a:pt x="355711" y="88377"/>
                      <a:pt x="384820" y="59267"/>
                    </a:cubicBezTo>
                    <a:cubicBezTo>
                      <a:pt x="398895" y="45191"/>
                      <a:pt x="407926" y="33945"/>
                      <a:pt x="427153" y="25400"/>
                    </a:cubicBezTo>
                    <a:cubicBezTo>
                      <a:pt x="453653" y="13622"/>
                      <a:pt x="483675" y="7036"/>
                      <a:pt x="511820" y="0"/>
                    </a:cubicBezTo>
                    <a:cubicBezTo>
                      <a:pt x="545687" y="2822"/>
                      <a:pt x="579698" y="4252"/>
                      <a:pt x="613420" y="8467"/>
                    </a:cubicBezTo>
                    <a:cubicBezTo>
                      <a:pt x="630434" y="10594"/>
                      <a:pt x="655813" y="19775"/>
                      <a:pt x="672686" y="25400"/>
                    </a:cubicBezTo>
                    <a:cubicBezTo>
                      <a:pt x="702242" y="54954"/>
                      <a:pt x="682047" y="39809"/>
                      <a:pt x="740420" y="59267"/>
                    </a:cubicBezTo>
                    <a:lnTo>
                      <a:pt x="740420" y="59267"/>
                    </a:lnTo>
                    <a:lnTo>
                      <a:pt x="765820" y="76200"/>
                    </a:lnTo>
                    <a:lnTo>
                      <a:pt x="782753" y="127000"/>
                    </a:lnTo>
                    <a:lnTo>
                      <a:pt x="791220" y="152400"/>
                    </a:lnTo>
                    <a:cubicBezTo>
                      <a:pt x="788398" y="228600"/>
                      <a:pt x="787825" y="304917"/>
                      <a:pt x="782753" y="381000"/>
                    </a:cubicBezTo>
                    <a:cubicBezTo>
                      <a:pt x="778518" y="444523"/>
                      <a:pt x="749449" y="354653"/>
                      <a:pt x="782753" y="465667"/>
                    </a:cubicBezTo>
                    <a:cubicBezTo>
                      <a:pt x="784865" y="472707"/>
                      <a:pt x="807591" y="503486"/>
                      <a:pt x="816620" y="508000"/>
                    </a:cubicBezTo>
                    <a:cubicBezTo>
                      <a:pt x="832585" y="515982"/>
                      <a:pt x="850487" y="519289"/>
                      <a:pt x="867420" y="524933"/>
                    </a:cubicBezTo>
                    <a:lnTo>
                      <a:pt x="892820" y="533400"/>
                    </a:lnTo>
                    <a:lnTo>
                      <a:pt x="918220" y="541867"/>
                    </a:lnTo>
                    <a:cubicBezTo>
                      <a:pt x="951170" y="591293"/>
                      <a:pt x="914346" y="548396"/>
                      <a:pt x="969020" y="575733"/>
                    </a:cubicBezTo>
                    <a:cubicBezTo>
                      <a:pt x="981083" y="581764"/>
                      <a:pt x="996905" y="609095"/>
                      <a:pt x="1002886" y="618067"/>
                    </a:cubicBezTo>
                    <a:cubicBezTo>
                      <a:pt x="1000064" y="626534"/>
                      <a:pt x="1000731" y="637156"/>
                      <a:pt x="994420" y="643467"/>
                    </a:cubicBezTo>
                    <a:cubicBezTo>
                      <a:pt x="976556" y="661331"/>
                      <a:pt x="932001" y="645764"/>
                      <a:pt x="918220" y="643467"/>
                    </a:cubicBezTo>
                    <a:cubicBezTo>
                      <a:pt x="909753" y="640645"/>
                      <a:pt x="900082" y="640187"/>
                      <a:pt x="892820" y="635000"/>
                    </a:cubicBezTo>
                    <a:cubicBezTo>
                      <a:pt x="879829" y="625720"/>
                      <a:pt x="874099" y="606181"/>
                      <a:pt x="858953" y="601133"/>
                    </a:cubicBezTo>
                    <a:lnTo>
                      <a:pt x="833553" y="592667"/>
                    </a:lnTo>
                    <a:cubicBezTo>
                      <a:pt x="825086" y="598311"/>
                      <a:pt x="817452" y="605467"/>
                      <a:pt x="808153" y="609600"/>
                    </a:cubicBezTo>
                    <a:cubicBezTo>
                      <a:pt x="791842" y="616849"/>
                      <a:pt x="757353" y="626533"/>
                      <a:pt x="757353" y="626533"/>
                    </a:cubicBezTo>
                    <a:cubicBezTo>
                      <a:pt x="748886" y="620889"/>
                      <a:pt x="741252" y="613733"/>
                      <a:pt x="731953" y="609600"/>
                    </a:cubicBezTo>
                    <a:cubicBezTo>
                      <a:pt x="715642" y="602351"/>
                      <a:pt x="681153" y="592667"/>
                      <a:pt x="681153" y="592667"/>
                    </a:cubicBezTo>
                    <a:cubicBezTo>
                      <a:pt x="617111" y="599071"/>
                      <a:pt x="608501" y="581881"/>
                      <a:pt x="579553" y="618067"/>
                    </a:cubicBezTo>
                    <a:cubicBezTo>
                      <a:pt x="573196" y="626013"/>
                      <a:pt x="566753" y="634168"/>
                      <a:pt x="562620" y="643467"/>
                    </a:cubicBezTo>
                    <a:cubicBezTo>
                      <a:pt x="555371" y="659778"/>
                      <a:pt x="545686" y="694267"/>
                      <a:pt x="545686" y="694267"/>
                    </a:cubicBezTo>
                    <a:cubicBezTo>
                      <a:pt x="549117" y="756031"/>
                      <a:pt x="549367" y="839665"/>
                      <a:pt x="562620" y="905933"/>
                    </a:cubicBezTo>
                    <a:cubicBezTo>
                      <a:pt x="564370" y="914684"/>
                      <a:pt x="568264" y="922866"/>
                      <a:pt x="571086" y="931333"/>
                    </a:cubicBezTo>
                    <a:cubicBezTo>
                      <a:pt x="568264" y="948266"/>
                      <a:pt x="571137" y="967228"/>
                      <a:pt x="562620" y="982133"/>
                    </a:cubicBezTo>
                    <a:cubicBezTo>
                      <a:pt x="551992" y="1000733"/>
                      <a:pt x="512224" y="984351"/>
                      <a:pt x="503353" y="982133"/>
                    </a:cubicBezTo>
                    <a:cubicBezTo>
                      <a:pt x="460693" y="918142"/>
                      <a:pt x="494886" y="980601"/>
                      <a:pt x="494886" y="829733"/>
                    </a:cubicBezTo>
                    <a:cubicBezTo>
                      <a:pt x="494886" y="818172"/>
                      <a:pt x="500275" y="664251"/>
                      <a:pt x="469486" y="618067"/>
                    </a:cubicBezTo>
                    <a:cubicBezTo>
                      <a:pt x="448125" y="586025"/>
                      <a:pt x="459748" y="599862"/>
                      <a:pt x="435620" y="575733"/>
                    </a:cubicBezTo>
                    <a:cubicBezTo>
                      <a:pt x="396109" y="578555"/>
                      <a:pt x="356095" y="577316"/>
                      <a:pt x="317086" y="584200"/>
                    </a:cubicBezTo>
                    <a:cubicBezTo>
                      <a:pt x="299008" y="587390"/>
                      <a:pt x="251957" y="642599"/>
                      <a:pt x="249353" y="643467"/>
                    </a:cubicBezTo>
                    <a:lnTo>
                      <a:pt x="223953" y="651933"/>
                    </a:lnTo>
                    <a:cubicBezTo>
                      <a:pt x="218309" y="657578"/>
                      <a:pt x="213865" y="664760"/>
                      <a:pt x="207020" y="668867"/>
                    </a:cubicBezTo>
                    <a:cubicBezTo>
                      <a:pt x="182014" y="683871"/>
                      <a:pt x="175371" y="675771"/>
                      <a:pt x="147753" y="668867"/>
                    </a:cubicBezTo>
                    <a:cubicBezTo>
                      <a:pt x="152363" y="650429"/>
                      <a:pt x="172782" y="586857"/>
                      <a:pt x="147753" y="575733"/>
                    </a:cubicBezTo>
                    <a:cubicBezTo>
                      <a:pt x="1003" y="510511"/>
                      <a:pt x="20753" y="560211"/>
                      <a:pt x="3820" y="5503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1514235" y="2540000"/>
                <a:ext cx="526232" cy="668867"/>
              </a:xfrm>
              <a:custGeom>
                <a:avLst/>
                <a:gdLst>
                  <a:gd name="connsiteX0" fmla="*/ 238365 w 526232"/>
                  <a:gd name="connsiteY0" fmla="*/ 67733 h 668867"/>
                  <a:gd name="connsiteX1" fmla="*/ 196032 w 526232"/>
                  <a:gd name="connsiteY1" fmla="*/ 93133 h 668867"/>
                  <a:gd name="connsiteX2" fmla="*/ 179098 w 526232"/>
                  <a:gd name="connsiteY2" fmla="*/ 110067 h 668867"/>
                  <a:gd name="connsiteX3" fmla="*/ 153698 w 526232"/>
                  <a:gd name="connsiteY3" fmla="*/ 127000 h 668867"/>
                  <a:gd name="connsiteX4" fmla="*/ 145232 w 526232"/>
                  <a:gd name="connsiteY4" fmla="*/ 152400 h 668867"/>
                  <a:gd name="connsiteX5" fmla="*/ 111365 w 526232"/>
                  <a:gd name="connsiteY5" fmla="*/ 186267 h 668867"/>
                  <a:gd name="connsiteX6" fmla="*/ 94432 w 526232"/>
                  <a:gd name="connsiteY6" fmla="*/ 211667 h 668867"/>
                  <a:gd name="connsiteX7" fmla="*/ 77498 w 526232"/>
                  <a:gd name="connsiteY7" fmla="*/ 228600 h 668867"/>
                  <a:gd name="connsiteX8" fmla="*/ 43632 w 526232"/>
                  <a:gd name="connsiteY8" fmla="*/ 279400 h 668867"/>
                  <a:gd name="connsiteX9" fmla="*/ 9765 w 526232"/>
                  <a:gd name="connsiteY9" fmla="*/ 355600 h 668867"/>
                  <a:gd name="connsiteX10" fmla="*/ 35165 w 526232"/>
                  <a:gd name="connsiteY10" fmla="*/ 618067 h 668867"/>
                  <a:gd name="connsiteX11" fmla="*/ 60565 w 526232"/>
                  <a:gd name="connsiteY11" fmla="*/ 635000 h 668867"/>
                  <a:gd name="connsiteX12" fmla="*/ 69032 w 526232"/>
                  <a:gd name="connsiteY12" fmla="*/ 660400 h 668867"/>
                  <a:gd name="connsiteX13" fmla="*/ 94432 w 526232"/>
                  <a:gd name="connsiteY13" fmla="*/ 668867 h 668867"/>
                  <a:gd name="connsiteX14" fmla="*/ 221432 w 526232"/>
                  <a:gd name="connsiteY14" fmla="*/ 660400 h 668867"/>
                  <a:gd name="connsiteX15" fmla="*/ 246832 w 526232"/>
                  <a:gd name="connsiteY15" fmla="*/ 651933 h 668867"/>
                  <a:gd name="connsiteX16" fmla="*/ 297632 w 526232"/>
                  <a:gd name="connsiteY16" fmla="*/ 618067 h 668867"/>
                  <a:gd name="connsiteX17" fmla="*/ 323032 w 526232"/>
                  <a:gd name="connsiteY17" fmla="*/ 609600 h 668867"/>
                  <a:gd name="connsiteX18" fmla="*/ 348432 w 526232"/>
                  <a:gd name="connsiteY18" fmla="*/ 592667 h 668867"/>
                  <a:gd name="connsiteX19" fmla="*/ 365365 w 526232"/>
                  <a:gd name="connsiteY19" fmla="*/ 575733 h 668867"/>
                  <a:gd name="connsiteX20" fmla="*/ 390765 w 526232"/>
                  <a:gd name="connsiteY20" fmla="*/ 567267 h 668867"/>
                  <a:gd name="connsiteX21" fmla="*/ 416165 w 526232"/>
                  <a:gd name="connsiteY21" fmla="*/ 524933 h 668867"/>
                  <a:gd name="connsiteX22" fmla="*/ 433098 w 526232"/>
                  <a:gd name="connsiteY22" fmla="*/ 499533 h 668867"/>
                  <a:gd name="connsiteX23" fmla="*/ 466965 w 526232"/>
                  <a:gd name="connsiteY23" fmla="*/ 457200 h 668867"/>
                  <a:gd name="connsiteX24" fmla="*/ 492365 w 526232"/>
                  <a:gd name="connsiteY24" fmla="*/ 364067 h 668867"/>
                  <a:gd name="connsiteX25" fmla="*/ 517765 w 526232"/>
                  <a:gd name="connsiteY25" fmla="*/ 287867 h 668867"/>
                  <a:gd name="connsiteX26" fmla="*/ 526232 w 526232"/>
                  <a:gd name="connsiteY26" fmla="*/ 262467 h 668867"/>
                  <a:gd name="connsiteX27" fmla="*/ 517765 w 526232"/>
                  <a:gd name="connsiteY27" fmla="*/ 101600 h 668867"/>
                  <a:gd name="connsiteX28" fmla="*/ 509298 w 526232"/>
                  <a:gd name="connsiteY28" fmla="*/ 76200 h 668867"/>
                  <a:gd name="connsiteX29" fmla="*/ 475432 w 526232"/>
                  <a:gd name="connsiteY29" fmla="*/ 25400 h 668867"/>
                  <a:gd name="connsiteX30" fmla="*/ 424632 w 526232"/>
                  <a:gd name="connsiteY30" fmla="*/ 8467 h 668867"/>
                  <a:gd name="connsiteX31" fmla="*/ 399232 w 526232"/>
                  <a:gd name="connsiteY31" fmla="*/ 0 h 668867"/>
                  <a:gd name="connsiteX32" fmla="*/ 323032 w 526232"/>
                  <a:gd name="connsiteY32" fmla="*/ 8467 h 668867"/>
                  <a:gd name="connsiteX33" fmla="*/ 272232 w 526232"/>
                  <a:gd name="connsiteY33" fmla="*/ 25400 h 668867"/>
                  <a:gd name="connsiteX34" fmla="*/ 238365 w 526232"/>
                  <a:gd name="connsiteY34" fmla="*/ 67733 h 66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26232" h="668867">
                    <a:moveTo>
                      <a:pt x="238365" y="67733"/>
                    </a:moveTo>
                    <a:cubicBezTo>
                      <a:pt x="225665" y="79022"/>
                      <a:pt x="209423" y="83568"/>
                      <a:pt x="196032" y="93133"/>
                    </a:cubicBezTo>
                    <a:cubicBezTo>
                      <a:pt x="189536" y="97773"/>
                      <a:pt x="185332" y="105080"/>
                      <a:pt x="179098" y="110067"/>
                    </a:cubicBezTo>
                    <a:cubicBezTo>
                      <a:pt x="171152" y="116424"/>
                      <a:pt x="162165" y="121356"/>
                      <a:pt x="153698" y="127000"/>
                    </a:cubicBezTo>
                    <a:cubicBezTo>
                      <a:pt x="150876" y="135467"/>
                      <a:pt x="150419" y="145138"/>
                      <a:pt x="145232" y="152400"/>
                    </a:cubicBezTo>
                    <a:cubicBezTo>
                      <a:pt x="135953" y="165391"/>
                      <a:pt x="120221" y="172983"/>
                      <a:pt x="111365" y="186267"/>
                    </a:cubicBezTo>
                    <a:cubicBezTo>
                      <a:pt x="105721" y="194734"/>
                      <a:pt x="100789" y="203721"/>
                      <a:pt x="94432" y="211667"/>
                    </a:cubicBezTo>
                    <a:cubicBezTo>
                      <a:pt x="89445" y="217900"/>
                      <a:pt x="82288" y="222214"/>
                      <a:pt x="77498" y="228600"/>
                    </a:cubicBezTo>
                    <a:cubicBezTo>
                      <a:pt x="65287" y="244881"/>
                      <a:pt x="50068" y="260093"/>
                      <a:pt x="43632" y="279400"/>
                    </a:cubicBezTo>
                    <a:cubicBezTo>
                      <a:pt x="23480" y="339853"/>
                      <a:pt x="36599" y="315348"/>
                      <a:pt x="9765" y="355600"/>
                    </a:cubicBezTo>
                    <a:cubicBezTo>
                      <a:pt x="9846" y="357863"/>
                      <a:pt x="-24503" y="558399"/>
                      <a:pt x="35165" y="618067"/>
                    </a:cubicBezTo>
                    <a:cubicBezTo>
                      <a:pt x="42360" y="625262"/>
                      <a:pt x="52098" y="629356"/>
                      <a:pt x="60565" y="635000"/>
                    </a:cubicBezTo>
                    <a:cubicBezTo>
                      <a:pt x="63387" y="643467"/>
                      <a:pt x="62721" y="654089"/>
                      <a:pt x="69032" y="660400"/>
                    </a:cubicBezTo>
                    <a:cubicBezTo>
                      <a:pt x="75343" y="666711"/>
                      <a:pt x="85507" y="668867"/>
                      <a:pt x="94432" y="668867"/>
                    </a:cubicBezTo>
                    <a:cubicBezTo>
                      <a:pt x="136859" y="668867"/>
                      <a:pt x="179099" y="663222"/>
                      <a:pt x="221432" y="660400"/>
                    </a:cubicBezTo>
                    <a:cubicBezTo>
                      <a:pt x="229899" y="657578"/>
                      <a:pt x="239030" y="656267"/>
                      <a:pt x="246832" y="651933"/>
                    </a:cubicBezTo>
                    <a:cubicBezTo>
                      <a:pt x="264622" y="642050"/>
                      <a:pt x="278325" y="624503"/>
                      <a:pt x="297632" y="618067"/>
                    </a:cubicBezTo>
                    <a:cubicBezTo>
                      <a:pt x="306099" y="615245"/>
                      <a:pt x="315050" y="613591"/>
                      <a:pt x="323032" y="609600"/>
                    </a:cubicBezTo>
                    <a:cubicBezTo>
                      <a:pt x="332133" y="605049"/>
                      <a:pt x="340486" y="599024"/>
                      <a:pt x="348432" y="592667"/>
                    </a:cubicBezTo>
                    <a:cubicBezTo>
                      <a:pt x="354665" y="587680"/>
                      <a:pt x="358520" y="579840"/>
                      <a:pt x="365365" y="575733"/>
                    </a:cubicBezTo>
                    <a:cubicBezTo>
                      <a:pt x="373018" y="571141"/>
                      <a:pt x="382298" y="570089"/>
                      <a:pt x="390765" y="567267"/>
                    </a:cubicBezTo>
                    <a:cubicBezTo>
                      <a:pt x="423839" y="534191"/>
                      <a:pt x="394183" y="568897"/>
                      <a:pt x="416165" y="524933"/>
                    </a:cubicBezTo>
                    <a:cubicBezTo>
                      <a:pt x="420716" y="515832"/>
                      <a:pt x="426741" y="507479"/>
                      <a:pt x="433098" y="499533"/>
                    </a:cubicBezTo>
                    <a:cubicBezTo>
                      <a:pt x="450693" y="477540"/>
                      <a:pt x="453934" y="486521"/>
                      <a:pt x="466965" y="457200"/>
                    </a:cubicBezTo>
                    <a:cubicBezTo>
                      <a:pt x="491043" y="403022"/>
                      <a:pt x="478305" y="415619"/>
                      <a:pt x="492365" y="364067"/>
                    </a:cubicBezTo>
                    <a:cubicBezTo>
                      <a:pt x="492370" y="364048"/>
                      <a:pt x="513528" y="300576"/>
                      <a:pt x="517765" y="287867"/>
                    </a:cubicBezTo>
                    <a:lnTo>
                      <a:pt x="526232" y="262467"/>
                    </a:lnTo>
                    <a:cubicBezTo>
                      <a:pt x="523410" y="208845"/>
                      <a:pt x="522627" y="155076"/>
                      <a:pt x="517765" y="101600"/>
                    </a:cubicBezTo>
                    <a:cubicBezTo>
                      <a:pt x="516957" y="92712"/>
                      <a:pt x="513632" y="84002"/>
                      <a:pt x="509298" y="76200"/>
                    </a:cubicBezTo>
                    <a:cubicBezTo>
                      <a:pt x="499415" y="58410"/>
                      <a:pt x="494739" y="31836"/>
                      <a:pt x="475432" y="25400"/>
                    </a:cubicBezTo>
                    <a:lnTo>
                      <a:pt x="424632" y="8467"/>
                    </a:lnTo>
                    <a:lnTo>
                      <a:pt x="399232" y="0"/>
                    </a:lnTo>
                    <a:cubicBezTo>
                      <a:pt x="373832" y="2822"/>
                      <a:pt x="348092" y="3455"/>
                      <a:pt x="323032" y="8467"/>
                    </a:cubicBezTo>
                    <a:cubicBezTo>
                      <a:pt x="305529" y="11968"/>
                      <a:pt x="272232" y="25400"/>
                      <a:pt x="272232" y="25400"/>
                    </a:cubicBezTo>
                    <a:cubicBezTo>
                      <a:pt x="233903" y="63729"/>
                      <a:pt x="251065" y="56444"/>
                      <a:pt x="238365" y="67733"/>
                    </a:cubicBezTo>
                    <a:close/>
                  </a:path>
                </a:pathLst>
              </a:cu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3130882" y="2802467"/>
                <a:ext cx="467451" cy="474133"/>
              </a:xfrm>
              <a:custGeom>
                <a:avLst/>
                <a:gdLst>
                  <a:gd name="connsiteX0" fmla="*/ 86451 w 467451"/>
                  <a:gd name="connsiteY0" fmla="*/ 16933 h 474133"/>
                  <a:gd name="connsiteX1" fmla="*/ 44118 w 467451"/>
                  <a:gd name="connsiteY1" fmla="*/ 42333 h 474133"/>
                  <a:gd name="connsiteX2" fmla="*/ 27185 w 467451"/>
                  <a:gd name="connsiteY2" fmla="*/ 67733 h 474133"/>
                  <a:gd name="connsiteX3" fmla="*/ 10251 w 467451"/>
                  <a:gd name="connsiteY3" fmla="*/ 84666 h 474133"/>
                  <a:gd name="connsiteX4" fmla="*/ 10251 w 467451"/>
                  <a:gd name="connsiteY4" fmla="*/ 262466 h 474133"/>
                  <a:gd name="connsiteX5" fmla="*/ 18718 w 467451"/>
                  <a:gd name="connsiteY5" fmla="*/ 287866 h 474133"/>
                  <a:gd name="connsiteX6" fmla="*/ 35651 w 467451"/>
                  <a:gd name="connsiteY6" fmla="*/ 304800 h 474133"/>
                  <a:gd name="connsiteX7" fmla="*/ 103385 w 467451"/>
                  <a:gd name="connsiteY7" fmla="*/ 389466 h 474133"/>
                  <a:gd name="connsiteX8" fmla="*/ 120318 w 467451"/>
                  <a:gd name="connsiteY8" fmla="*/ 406400 h 474133"/>
                  <a:gd name="connsiteX9" fmla="*/ 137251 w 467451"/>
                  <a:gd name="connsiteY9" fmla="*/ 431800 h 474133"/>
                  <a:gd name="connsiteX10" fmla="*/ 188051 w 467451"/>
                  <a:gd name="connsiteY10" fmla="*/ 448733 h 474133"/>
                  <a:gd name="connsiteX11" fmla="*/ 238851 w 467451"/>
                  <a:gd name="connsiteY11" fmla="*/ 465666 h 474133"/>
                  <a:gd name="connsiteX12" fmla="*/ 272718 w 467451"/>
                  <a:gd name="connsiteY12" fmla="*/ 474133 h 474133"/>
                  <a:gd name="connsiteX13" fmla="*/ 357385 w 467451"/>
                  <a:gd name="connsiteY13" fmla="*/ 465666 h 474133"/>
                  <a:gd name="connsiteX14" fmla="*/ 399718 w 467451"/>
                  <a:gd name="connsiteY14" fmla="*/ 423333 h 474133"/>
                  <a:gd name="connsiteX15" fmla="*/ 425118 w 467451"/>
                  <a:gd name="connsiteY15" fmla="*/ 414866 h 474133"/>
                  <a:gd name="connsiteX16" fmla="*/ 442051 w 467451"/>
                  <a:gd name="connsiteY16" fmla="*/ 364066 h 474133"/>
                  <a:gd name="connsiteX17" fmla="*/ 450518 w 467451"/>
                  <a:gd name="connsiteY17" fmla="*/ 338666 h 474133"/>
                  <a:gd name="connsiteX18" fmla="*/ 467451 w 467451"/>
                  <a:gd name="connsiteY18" fmla="*/ 313266 h 474133"/>
                  <a:gd name="connsiteX19" fmla="*/ 458985 w 467451"/>
                  <a:gd name="connsiteY19" fmla="*/ 194733 h 474133"/>
                  <a:gd name="connsiteX20" fmla="*/ 399718 w 467451"/>
                  <a:gd name="connsiteY20" fmla="*/ 127000 h 474133"/>
                  <a:gd name="connsiteX21" fmla="*/ 365851 w 467451"/>
                  <a:gd name="connsiteY21" fmla="*/ 93133 h 474133"/>
                  <a:gd name="connsiteX22" fmla="*/ 289651 w 467451"/>
                  <a:gd name="connsiteY22" fmla="*/ 50800 h 474133"/>
                  <a:gd name="connsiteX23" fmla="*/ 264251 w 467451"/>
                  <a:gd name="connsiteY23" fmla="*/ 33866 h 474133"/>
                  <a:gd name="connsiteX24" fmla="*/ 213451 w 467451"/>
                  <a:gd name="connsiteY24" fmla="*/ 16933 h 474133"/>
                  <a:gd name="connsiteX25" fmla="*/ 188051 w 467451"/>
                  <a:gd name="connsiteY25" fmla="*/ 8466 h 474133"/>
                  <a:gd name="connsiteX26" fmla="*/ 154185 w 467451"/>
                  <a:gd name="connsiteY26" fmla="*/ 0 h 474133"/>
                  <a:gd name="connsiteX27" fmla="*/ 86451 w 467451"/>
                  <a:gd name="connsiteY27" fmla="*/ 16933 h 474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67451" h="474133">
                    <a:moveTo>
                      <a:pt x="86451" y="16933"/>
                    </a:moveTo>
                    <a:cubicBezTo>
                      <a:pt x="68106" y="23989"/>
                      <a:pt x="56612" y="31623"/>
                      <a:pt x="44118" y="42333"/>
                    </a:cubicBezTo>
                    <a:cubicBezTo>
                      <a:pt x="36392" y="48955"/>
                      <a:pt x="33542" y="59787"/>
                      <a:pt x="27185" y="67733"/>
                    </a:cubicBezTo>
                    <a:cubicBezTo>
                      <a:pt x="22198" y="73966"/>
                      <a:pt x="15896" y="79022"/>
                      <a:pt x="10251" y="84666"/>
                    </a:cubicBezTo>
                    <a:cubicBezTo>
                      <a:pt x="-3634" y="167984"/>
                      <a:pt x="-3200" y="141401"/>
                      <a:pt x="10251" y="262466"/>
                    </a:cubicBezTo>
                    <a:cubicBezTo>
                      <a:pt x="11237" y="271336"/>
                      <a:pt x="14126" y="280213"/>
                      <a:pt x="18718" y="287866"/>
                    </a:cubicBezTo>
                    <a:cubicBezTo>
                      <a:pt x="22825" y="294711"/>
                      <a:pt x="30007" y="299155"/>
                      <a:pt x="35651" y="304800"/>
                    </a:cubicBezTo>
                    <a:cubicBezTo>
                      <a:pt x="68621" y="403705"/>
                      <a:pt x="26788" y="312865"/>
                      <a:pt x="103385" y="389466"/>
                    </a:cubicBezTo>
                    <a:cubicBezTo>
                      <a:pt x="109029" y="395111"/>
                      <a:pt x="115331" y="400167"/>
                      <a:pt x="120318" y="406400"/>
                    </a:cubicBezTo>
                    <a:cubicBezTo>
                      <a:pt x="126675" y="414346"/>
                      <a:pt x="128622" y="426407"/>
                      <a:pt x="137251" y="431800"/>
                    </a:cubicBezTo>
                    <a:cubicBezTo>
                      <a:pt x="152387" y="441260"/>
                      <a:pt x="171118" y="443089"/>
                      <a:pt x="188051" y="448733"/>
                    </a:cubicBezTo>
                    <a:lnTo>
                      <a:pt x="238851" y="465666"/>
                    </a:lnTo>
                    <a:lnTo>
                      <a:pt x="272718" y="474133"/>
                    </a:lnTo>
                    <a:cubicBezTo>
                      <a:pt x="300940" y="471311"/>
                      <a:pt x="329748" y="472044"/>
                      <a:pt x="357385" y="465666"/>
                    </a:cubicBezTo>
                    <a:cubicBezTo>
                      <a:pt x="393083" y="457428"/>
                      <a:pt x="375309" y="442860"/>
                      <a:pt x="399718" y="423333"/>
                    </a:cubicBezTo>
                    <a:cubicBezTo>
                      <a:pt x="406687" y="417758"/>
                      <a:pt x="416651" y="417688"/>
                      <a:pt x="425118" y="414866"/>
                    </a:cubicBezTo>
                    <a:lnTo>
                      <a:pt x="442051" y="364066"/>
                    </a:lnTo>
                    <a:cubicBezTo>
                      <a:pt x="444873" y="355599"/>
                      <a:pt x="445568" y="346092"/>
                      <a:pt x="450518" y="338666"/>
                    </a:cubicBezTo>
                    <a:lnTo>
                      <a:pt x="467451" y="313266"/>
                    </a:lnTo>
                    <a:cubicBezTo>
                      <a:pt x="464629" y="273755"/>
                      <a:pt x="468592" y="233162"/>
                      <a:pt x="458985" y="194733"/>
                    </a:cubicBezTo>
                    <a:cubicBezTo>
                      <a:pt x="445772" y="141880"/>
                      <a:pt x="428903" y="152015"/>
                      <a:pt x="399718" y="127000"/>
                    </a:cubicBezTo>
                    <a:cubicBezTo>
                      <a:pt x="387596" y="116610"/>
                      <a:pt x="380997" y="98182"/>
                      <a:pt x="365851" y="93133"/>
                    </a:cubicBezTo>
                    <a:cubicBezTo>
                      <a:pt x="321145" y="78230"/>
                      <a:pt x="347875" y="89616"/>
                      <a:pt x="289651" y="50800"/>
                    </a:cubicBezTo>
                    <a:cubicBezTo>
                      <a:pt x="281184" y="45155"/>
                      <a:pt x="273905" y="37084"/>
                      <a:pt x="264251" y="33866"/>
                    </a:cubicBezTo>
                    <a:lnTo>
                      <a:pt x="213451" y="16933"/>
                    </a:lnTo>
                    <a:cubicBezTo>
                      <a:pt x="204984" y="14111"/>
                      <a:pt x="196709" y="10630"/>
                      <a:pt x="188051" y="8466"/>
                    </a:cubicBezTo>
                    <a:lnTo>
                      <a:pt x="154185" y="0"/>
                    </a:lnTo>
                    <a:cubicBezTo>
                      <a:pt x="97817" y="9394"/>
                      <a:pt x="104796" y="9877"/>
                      <a:pt x="86451" y="16933"/>
                    </a:cubicBezTo>
                    <a:close/>
                  </a:path>
                </a:pathLst>
              </a:cu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1735667" y="3225800"/>
                <a:ext cx="753533" cy="482600"/>
              </a:xfrm>
              <a:custGeom>
                <a:avLst/>
                <a:gdLst>
                  <a:gd name="connsiteX0" fmla="*/ 262466 w 753533"/>
                  <a:gd name="connsiteY0" fmla="*/ 67733 h 482600"/>
                  <a:gd name="connsiteX1" fmla="*/ 211666 w 753533"/>
                  <a:gd name="connsiteY1" fmla="*/ 76200 h 482600"/>
                  <a:gd name="connsiteX2" fmla="*/ 160866 w 753533"/>
                  <a:gd name="connsiteY2" fmla="*/ 110067 h 482600"/>
                  <a:gd name="connsiteX3" fmla="*/ 135466 w 753533"/>
                  <a:gd name="connsiteY3" fmla="*/ 118533 h 482600"/>
                  <a:gd name="connsiteX4" fmla="*/ 93133 w 753533"/>
                  <a:gd name="connsiteY4" fmla="*/ 143933 h 482600"/>
                  <a:gd name="connsiteX5" fmla="*/ 59266 w 753533"/>
                  <a:gd name="connsiteY5" fmla="*/ 177800 h 482600"/>
                  <a:gd name="connsiteX6" fmla="*/ 8466 w 753533"/>
                  <a:gd name="connsiteY6" fmla="*/ 203200 h 482600"/>
                  <a:gd name="connsiteX7" fmla="*/ 0 w 753533"/>
                  <a:gd name="connsiteY7" fmla="*/ 228600 h 482600"/>
                  <a:gd name="connsiteX8" fmla="*/ 16933 w 753533"/>
                  <a:gd name="connsiteY8" fmla="*/ 330200 h 482600"/>
                  <a:gd name="connsiteX9" fmla="*/ 33866 w 753533"/>
                  <a:gd name="connsiteY9" fmla="*/ 355600 h 482600"/>
                  <a:gd name="connsiteX10" fmla="*/ 67733 w 753533"/>
                  <a:gd name="connsiteY10" fmla="*/ 389467 h 482600"/>
                  <a:gd name="connsiteX11" fmla="*/ 118533 w 753533"/>
                  <a:gd name="connsiteY11" fmla="*/ 406400 h 482600"/>
                  <a:gd name="connsiteX12" fmla="*/ 169333 w 753533"/>
                  <a:gd name="connsiteY12" fmla="*/ 431800 h 482600"/>
                  <a:gd name="connsiteX13" fmla="*/ 194733 w 753533"/>
                  <a:gd name="connsiteY13" fmla="*/ 448733 h 482600"/>
                  <a:gd name="connsiteX14" fmla="*/ 254000 w 753533"/>
                  <a:gd name="connsiteY14" fmla="*/ 457200 h 482600"/>
                  <a:gd name="connsiteX15" fmla="*/ 296333 w 753533"/>
                  <a:gd name="connsiteY15" fmla="*/ 465667 h 482600"/>
                  <a:gd name="connsiteX16" fmla="*/ 406400 w 753533"/>
                  <a:gd name="connsiteY16" fmla="*/ 482600 h 482600"/>
                  <a:gd name="connsiteX17" fmla="*/ 584200 w 753533"/>
                  <a:gd name="connsiteY17" fmla="*/ 457200 h 482600"/>
                  <a:gd name="connsiteX18" fmla="*/ 609600 w 753533"/>
                  <a:gd name="connsiteY18" fmla="*/ 448733 h 482600"/>
                  <a:gd name="connsiteX19" fmla="*/ 660400 w 753533"/>
                  <a:gd name="connsiteY19" fmla="*/ 414867 h 482600"/>
                  <a:gd name="connsiteX20" fmla="*/ 677333 w 753533"/>
                  <a:gd name="connsiteY20" fmla="*/ 397933 h 482600"/>
                  <a:gd name="connsiteX21" fmla="*/ 702733 w 753533"/>
                  <a:gd name="connsiteY21" fmla="*/ 389467 h 482600"/>
                  <a:gd name="connsiteX22" fmla="*/ 728133 w 753533"/>
                  <a:gd name="connsiteY22" fmla="*/ 330200 h 482600"/>
                  <a:gd name="connsiteX23" fmla="*/ 745066 w 753533"/>
                  <a:gd name="connsiteY23" fmla="*/ 279400 h 482600"/>
                  <a:gd name="connsiteX24" fmla="*/ 753533 w 753533"/>
                  <a:gd name="connsiteY24" fmla="*/ 254000 h 482600"/>
                  <a:gd name="connsiteX25" fmla="*/ 745066 w 753533"/>
                  <a:gd name="connsiteY25" fmla="*/ 169333 h 482600"/>
                  <a:gd name="connsiteX26" fmla="*/ 694266 w 753533"/>
                  <a:gd name="connsiteY26" fmla="*/ 101600 h 482600"/>
                  <a:gd name="connsiteX27" fmla="*/ 668866 w 753533"/>
                  <a:gd name="connsiteY27" fmla="*/ 84667 h 482600"/>
                  <a:gd name="connsiteX28" fmla="*/ 618066 w 753533"/>
                  <a:gd name="connsiteY28" fmla="*/ 59267 h 482600"/>
                  <a:gd name="connsiteX29" fmla="*/ 550333 w 753533"/>
                  <a:gd name="connsiteY29" fmla="*/ 67733 h 482600"/>
                  <a:gd name="connsiteX30" fmla="*/ 524933 w 753533"/>
                  <a:gd name="connsiteY30" fmla="*/ 76200 h 482600"/>
                  <a:gd name="connsiteX31" fmla="*/ 414866 w 753533"/>
                  <a:gd name="connsiteY31" fmla="*/ 67733 h 482600"/>
                  <a:gd name="connsiteX32" fmla="*/ 389466 w 753533"/>
                  <a:gd name="connsiteY32" fmla="*/ 50800 h 482600"/>
                  <a:gd name="connsiteX33" fmla="*/ 381000 w 753533"/>
                  <a:gd name="connsiteY33" fmla="*/ 25400 h 482600"/>
                  <a:gd name="connsiteX34" fmla="*/ 338666 w 753533"/>
                  <a:gd name="connsiteY34" fmla="*/ 0 h 482600"/>
                  <a:gd name="connsiteX35" fmla="*/ 270933 w 753533"/>
                  <a:gd name="connsiteY35" fmla="*/ 16933 h 482600"/>
                  <a:gd name="connsiteX36" fmla="*/ 254000 w 753533"/>
                  <a:gd name="connsiteY36" fmla="*/ 33867 h 482600"/>
                  <a:gd name="connsiteX37" fmla="*/ 262466 w 753533"/>
                  <a:gd name="connsiteY37" fmla="*/ 67733 h 48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53533" h="482600">
                    <a:moveTo>
                      <a:pt x="262466" y="67733"/>
                    </a:moveTo>
                    <a:cubicBezTo>
                      <a:pt x="255410" y="74788"/>
                      <a:pt x="228109" y="71267"/>
                      <a:pt x="211666" y="76200"/>
                    </a:cubicBezTo>
                    <a:cubicBezTo>
                      <a:pt x="143483" y="96655"/>
                      <a:pt x="203913" y="84239"/>
                      <a:pt x="160866" y="110067"/>
                    </a:cubicBezTo>
                    <a:cubicBezTo>
                      <a:pt x="153213" y="114659"/>
                      <a:pt x="143933" y="115711"/>
                      <a:pt x="135466" y="118533"/>
                    </a:cubicBezTo>
                    <a:cubicBezTo>
                      <a:pt x="72907" y="181096"/>
                      <a:pt x="170061" y="88985"/>
                      <a:pt x="93133" y="143933"/>
                    </a:cubicBezTo>
                    <a:cubicBezTo>
                      <a:pt x="80142" y="153212"/>
                      <a:pt x="74412" y="172751"/>
                      <a:pt x="59266" y="177800"/>
                    </a:cubicBezTo>
                    <a:cubicBezTo>
                      <a:pt x="24213" y="189485"/>
                      <a:pt x="41292" y="181317"/>
                      <a:pt x="8466" y="203200"/>
                    </a:cubicBezTo>
                    <a:cubicBezTo>
                      <a:pt x="5644" y="211667"/>
                      <a:pt x="0" y="219675"/>
                      <a:pt x="0" y="228600"/>
                    </a:cubicBezTo>
                    <a:cubicBezTo>
                      <a:pt x="0" y="247384"/>
                      <a:pt x="3685" y="303703"/>
                      <a:pt x="16933" y="330200"/>
                    </a:cubicBezTo>
                    <a:cubicBezTo>
                      <a:pt x="21484" y="339301"/>
                      <a:pt x="27244" y="347874"/>
                      <a:pt x="33866" y="355600"/>
                    </a:cubicBezTo>
                    <a:cubicBezTo>
                      <a:pt x="44256" y="367722"/>
                      <a:pt x="52587" y="384418"/>
                      <a:pt x="67733" y="389467"/>
                    </a:cubicBezTo>
                    <a:cubicBezTo>
                      <a:pt x="84666" y="395111"/>
                      <a:pt x="103681" y="396499"/>
                      <a:pt x="118533" y="406400"/>
                    </a:cubicBezTo>
                    <a:cubicBezTo>
                      <a:pt x="191325" y="454927"/>
                      <a:pt x="99226" y="396747"/>
                      <a:pt x="169333" y="431800"/>
                    </a:cubicBezTo>
                    <a:cubicBezTo>
                      <a:pt x="178434" y="436351"/>
                      <a:pt x="184987" y="445809"/>
                      <a:pt x="194733" y="448733"/>
                    </a:cubicBezTo>
                    <a:cubicBezTo>
                      <a:pt x="213848" y="454467"/>
                      <a:pt x="234315" y="453919"/>
                      <a:pt x="254000" y="457200"/>
                    </a:cubicBezTo>
                    <a:cubicBezTo>
                      <a:pt x="268195" y="459566"/>
                      <a:pt x="282138" y="463301"/>
                      <a:pt x="296333" y="465667"/>
                    </a:cubicBezTo>
                    <a:cubicBezTo>
                      <a:pt x="332949" y="471770"/>
                      <a:pt x="369711" y="476956"/>
                      <a:pt x="406400" y="482600"/>
                    </a:cubicBezTo>
                    <a:cubicBezTo>
                      <a:pt x="490668" y="472686"/>
                      <a:pt x="520623" y="475366"/>
                      <a:pt x="584200" y="457200"/>
                    </a:cubicBezTo>
                    <a:cubicBezTo>
                      <a:pt x="592781" y="454748"/>
                      <a:pt x="601798" y="453067"/>
                      <a:pt x="609600" y="448733"/>
                    </a:cubicBezTo>
                    <a:cubicBezTo>
                      <a:pt x="627390" y="438850"/>
                      <a:pt x="646010" y="429258"/>
                      <a:pt x="660400" y="414867"/>
                    </a:cubicBezTo>
                    <a:cubicBezTo>
                      <a:pt x="666044" y="409222"/>
                      <a:pt x="670488" y="402040"/>
                      <a:pt x="677333" y="397933"/>
                    </a:cubicBezTo>
                    <a:cubicBezTo>
                      <a:pt x="684986" y="393341"/>
                      <a:pt x="694266" y="392289"/>
                      <a:pt x="702733" y="389467"/>
                    </a:cubicBezTo>
                    <a:cubicBezTo>
                      <a:pt x="725132" y="299875"/>
                      <a:pt x="694721" y="405379"/>
                      <a:pt x="728133" y="330200"/>
                    </a:cubicBezTo>
                    <a:cubicBezTo>
                      <a:pt x="735382" y="313889"/>
                      <a:pt x="739422" y="296333"/>
                      <a:pt x="745066" y="279400"/>
                    </a:cubicBezTo>
                    <a:lnTo>
                      <a:pt x="753533" y="254000"/>
                    </a:lnTo>
                    <a:cubicBezTo>
                      <a:pt x="750711" y="225778"/>
                      <a:pt x="753526" y="196405"/>
                      <a:pt x="745066" y="169333"/>
                    </a:cubicBezTo>
                    <a:cubicBezTo>
                      <a:pt x="740550" y="154883"/>
                      <a:pt x="712342" y="116060"/>
                      <a:pt x="694266" y="101600"/>
                    </a:cubicBezTo>
                    <a:cubicBezTo>
                      <a:pt x="686320" y="95243"/>
                      <a:pt x="677967" y="89218"/>
                      <a:pt x="668866" y="84667"/>
                    </a:cubicBezTo>
                    <a:cubicBezTo>
                      <a:pt x="598759" y="49614"/>
                      <a:pt x="690858" y="107794"/>
                      <a:pt x="618066" y="59267"/>
                    </a:cubicBezTo>
                    <a:cubicBezTo>
                      <a:pt x="595488" y="62089"/>
                      <a:pt x="572719" y="63663"/>
                      <a:pt x="550333" y="67733"/>
                    </a:cubicBezTo>
                    <a:cubicBezTo>
                      <a:pt x="541552" y="69329"/>
                      <a:pt x="533858" y="76200"/>
                      <a:pt x="524933" y="76200"/>
                    </a:cubicBezTo>
                    <a:cubicBezTo>
                      <a:pt x="488136" y="76200"/>
                      <a:pt x="451555" y="70555"/>
                      <a:pt x="414866" y="67733"/>
                    </a:cubicBezTo>
                    <a:cubicBezTo>
                      <a:pt x="406399" y="62089"/>
                      <a:pt x="395823" y="58746"/>
                      <a:pt x="389466" y="50800"/>
                    </a:cubicBezTo>
                    <a:cubicBezTo>
                      <a:pt x="383891" y="43831"/>
                      <a:pt x="385592" y="33053"/>
                      <a:pt x="381000" y="25400"/>
                    </a:cubicBezTo>
                    <a:cubicBezTo>
                      <a:pt x="369379" y="6031"/>
                      <a:pt x="358643" y="6659"/>
                      <a:pt x="338666" y="0"/>
                    </a:cubicBezTo>
                    <a:cubicBezTo>
                      <a:pt x="329567" y="1820"/>
                      <a:pt x="283947" y="9125"/>
                      <a:pt x="270933" y="16933"/>
                    </a:cubicBezTo>
                    <a:cubicBezTo>
                      <a:pt x="264088" y="21040"/>
                      <a:pt x="260845" y="29760"/>
                      <a:pt x="254000" y="33867"/>
                    </a:cubicBezTo>
                    <a:cubicBezTo>
                      <a:pt x="225922" y="50714"/>
                      <a:pt x="269522" y="60678"/>
                      <a:pt x="262466" y="67733"/>
                    </a:cubicBezTo>
                    <a:close/>
                  </a:path>
                </a:pathLst>
              </a:cu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2624667" y="3242733"/>
                <a:ext cx="711200" cy="493828"/>
              </a:xfrm>
              <a:custGeom>
                <a:avLst/>
                <a:gdLst>
                  <a:gd name="connsiteX0" fmla="*/ 245533 w 711200"/>
                  <a:gd name="connsiteY0" fmla="*/ 84667 h 493828"/>
                  <a:gd name="connsiteX1" fmla="*/ 203200 w 711200"/>
                  <a:gd name="connsiteY1" fmla="*/ 67734 h 493828"/>
                  <a:gd name="connsiteX2" fmla="*/ 177800 w 711200"/>
                  <a:gd name="connsiteY2" fmla="*/ 59267 h 493828"/>
                  <a:gd name="connsiteX3" fmla="*/ 169333 w 711200"/>
                  <a:gd name="connsiteY3" fmla="*/ 33867 h 493828"/>
                  <a:gd name="connsiteX4" fmla="*/ 127000 w 711200"/>
                  <a:gd name="connsiteY4" fmla="*/ 0 h 493828"/>
                  <a:gd name="connsiteX5" fmla="*/ 59266 w 711200"/>
                  <a:gd name="connsiteY5" fmla="*/ 16934 h 493828"/>
                  <a:gd name="connsiteX6" fmla="*/ 33866 w 711200"/>
                  <a:gd name="connsiteY6" fmla="*/ 33867 h 493828"/>
                  <a:gd name="connsiteX7" fmla="*/ 16933 w 711200"/>
                  <a:gd name="connsiteY7" fmla="*/ 118534 h 493828"/>
                  <a:gd name="connsiteX8" fmla="*/ 8466 w 711200"/>
                  <a:gd name="connsiteY8" fmla="*/ 152400 h 493828"/>
                  <a:gd name="connsiteX9" fmla="*/ 0 w 711200"/>
                  <a:gd name="connsiteY9" fmla="*/ 211667 h 493828"/>
                  <a:gd name="connsiteX10" fmla="*/ 8466 w 711200"/>
                  <a:gd name="connsiteY10" fmla="*/ 355600 h 493828"/>
                  <a:gd name="connsiteX11" fmla="*/ 25400 w 711200"/>
                  <a:gd name="connsiteY11" fmla="*/ 372534 h 493828"/>
                  <a:gd name="connsiteX12" fmla="*/ 76200 w 711200"/>
                  <a:gd name="connsiteY12" fmla="*/ 406400 h 493828"/>
                  <a:gd name="connsiteX13" fmla="*/ 93133 w 711200"/>
                  <a:gd name="connsiteY13" fmla="*/ 423334 h 493828"/>
                  <a:gd name="connsiteX14" fmla="*/ 118533 w 711200"/>
                  <a:gd name="connsiteY14" fmla="*/ 431800 h 493828"/>
                  <a:gd name="connsiteX15" fmla="*/ 135466 w 711200"/>
                  <a:gd name="connsiteY15" fmla="*/ 448734 h 493828"/>
                  <a:gd name="connsiteX16" fmla="*/ 186266 w 711200"/>
                  <a:gd name="connsiteY16" fmla="*/ 465667 h 493828"/>
                  <a:gd name="connsiteX17" fmla="*/ 499533 w 711200"/>
                  <a:gd name="connsiteY17" fmla="*/ 482600 h 493828"/>
                  <a:gd name="connsiteX18" fmla="*/ 601133 w 711200"/>
                  <a:gd name="connsiteY18" fmla="*/ 474134 h 493828"/>
                  <a:gd name="connsiteX19" fmla="*/ 635000 w 711200"/>
                  <a:gd name="connsiteY19" fmla="*/ 440267 h 493828"/>
                  <a:gd name="connsiteX20" fmla="*/ 660400 w 711200"/>
                  <a:gd name="connsiteY20" fmla="*/ 431800 h 493828"/>
                  <a:gd name="connsiteX21" fmla="*/ 702733 w 711200"/>
                  <a:gd name="connsiteY21" fmla="*/ 355600 h 493828"/>
                  <a:gd name="connsiteX22" fmla="*/ 711200 w 711200"/>
                  <a:gd name="connsiteY22" fmla="*/ 304800 h 493828"/>
                  <a:gd name="connsiteX23" fmla="*/ 694266 w 711200"/>
                  <a:gd name="connsiteY23" fmla="*/ 194734 h 493828"/>
                  <a:gd name="connsiteX24" fmla="*/ 677333 w 711200"/>
                  <a:gd name="connsiteY24" fmla="*/ 177800 h 493828"/>
                  <a:gd name="connsiteX25" fmla="*/ 626533 w 711200"/>
                  <a:gd name="connsiteY25" fmla="*/ 143934 h 493828"/>
                  <a:gd name="connsiteX26" fmla="*/ 609600 w 711200"/>
                  <a:gd name="connsiteY26" fmla="*/ 127000 h 493828"/>
                  <a:gd name="connsiteX27" fmla="*/ 584200 w 711200"/>
                  <a:gd name="connsiteY27" fmla="*/ 118534 h 493828"/>
                  <a:gd name="connsiteX28" fmla="*/ 558800 w 711200"/>
                  <a:gd name="connsiteY28" fmla="*/ 101600 h 493828"/>
                  <a:gd name="connsiteX29" fmla="*/ 533400 w 711200"/>
                  <a:gd name="connsiteY29" fmla="*/ 93134 h 493828"/>
                  <a:gd name="connsiteX30" fmla="*/ 491066 w 711200"/>
                  <a:gd name="connsiteY30" fmla="*/ 67734 h 493828"/>
                  <a:gd name="connsiteX31" fmla="*/ 414866 w 711200"/>
                  <a:gd name="connsiteY31" fmla="*/ 25400 h 493828"/>
                  <a:gd name="connsiteX32" fmla="*/ 313266 w 711200"/>
                  <a:gd name="connsiteY32" fmla="*/ 33867 h 493828"/>
                  <a:gd name="connsiteX33" fmla="*/ 262466 w 711200"/>
                  <a:gd name="connsiteY33" fmla="*/ 59267 h 493828"/>
                  <a:gd name="connsiteX34" fmla="*/ 245533 w 711200"/>
                  <a:gd name="connsiteY34" fmla="*/ 84667 h 493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11200" h="493828">
                    <a:moveTo>
                      <a:pt x="245533" y="84667"/>
                    </a:moveTo>
                    <a:cubicBezTo>
                      <a:pt x="235655" y="86078"/>
                      <a:pt x="217430" y="73070"/>
                      <a:pt x="203200" y="67734"/>
                    </a:cubicBezTo>
                    <a:cubicBezTo>
                      <a:pt x="194844" y="64600"/>
                      <a:pt x="184111" y="65578"/>
                      <a:pt x="177800" y="59267"/>
                    </a:cubicBezTo>
                    <a:cubicBezTo>
                      <a:pt x="171489" y="52956"/>
                      <a:pt x="173324" y="41849"/>
                      <a:pt x="169333" y="33867"/>
                    </a:cubicBezTo>
                    <a:cubicBezTo>
                      <a:pt x="154014" y="3229"/>
                      <a:pt x="156296" y="9766"/>
                      <a:pt x="127000" y="0"/>
                    </a:cubicBezTo>
                    <a:cubicBezTo>
                      <a:pt x="110896" y="3221"/>
                      <a:pt x="76624" y="8255"/>
                      <a:pt x="59266" y="16934"/>
                    </a:cubicBezTo>
                    <a:cubicBezTo>
                      <a:pt x="50165" y="21485"/>
                      <a:pt x="42333" y="28223"/>
                      <a:pt x="33866" y="33867"/>
                    </a:cubicBezTo>
                    <a:cubicBezTo>
                      <a:pt x="16479" y="86033"/>
                      <a:pt x="32501" y="32915"/>
                      <a:pt x="16933" y="118534"/>
                    </a:cubicBezTo>
                    <a:cubicBezTo>
                      <a:pt x="14851" y="129982"/>
                      <a:pt x="10548" y="140952"/>
                      <a:pt x="8466" y="152400"/>
                    </a:cubicBezTo>
                    <a:cubicBezTo>
                      <a:pt x="4896" y="172034"/>
                      <a:pt x="2822" y="191911"/>
                      <a:pt x="0" y="211667"/>
                    </a:cubicBezTo>
                    <a:cubicBezTo>
                      <a:pt x="2822" y="259645"/>
                      <a:pt x="970" y="308128"/>
                      <a:pt x="8466" y="355600"/>
                    </a:cubicBezTo>
                    <a:cubicBezTo>
                      <a:pt x="9711" y="363485"/>
                      <a:pt x="19014" y="367744"/>
                      <a:pt x="25400" y="372534"/>
                    </a:cubicBezTo>
                    <a:cubicBezTo>
                      <a:pt x="41681" y="384745"/>
                      <a:pt x="61810" y="392009"/>
                      <a:pt x="76200" y="406400"/>
                    </a:cubicBezTo>
                    <a:cubicBezTo>
                      <a:pt x="81844" y="412045"/>
                      <a:pt x="86288" y="419227"/>
                      <a:pt x="93133" y="423334"/>
                    </a:cubicBezTo>
                    <a:cubicBezTo>
                      <a:pt x="100786" y="427926"/>
                      <a:pt x="110066" y="428978"/>
                      <a:pt x="118533" y="431800"/>
                    </a:cubicBezTo>
                    <a:cubicBezTo>
                      <a:pt x="124177" y="437445"/>
                      <a:pt x="128326" y="445164"/>
                      <a:pt x="135466" y="448734"/>
                    </a:cubicBezTo>
                    <a:cubicBezTo>
                      <a:pt x="151431" y="456717"/>
                      <a:pt x="169333" y="460023"/>
                      <a:pt x="186266" y="465667"/>
                    </a:cubicBezTo>
                    <a:cubicBezTo>
                      <a:pt x="302742" y="504492"/>
                      <a:pt x="202691" y="473870"/>
                      <a:pt x="499533" y="482600"/>
                    </a:cubicBezTo>
                    <a:cubicBezTo>
                      <a:pt x="540849" y="496372"/>
                      <a:pt x="541786" y="501525"/>
                      <a:pt x="601133" y="474134"/>
                    </a:cubicBezTo>
                    <a:cubicBezTo>
                      <a:pt x="615629" y="467444"/>
                      <a:pt x="619854" y="445316"/>
                      <a:pt x="635000" y="440267"/>
                    </a:cubicBezTo>
                    <a:lnTo>
                      <a:pt x="660400" y="431800"/>
                    </a:lnTo>
                    <a:cubicBezTo>
                      <a:pt x="682224" y="399063"/>
                      <a:pt x="695282" y="389129"/>
                      <a:pt x="702733" y="355600"/>
                    </a:cubicBezTo>
                    <a:cubicBezTo>
                      <a:pt x="706457" y="338842"/>
                      <a:pt x="708378" y="321733"/>
                      <a:pt x="711200" y="304800"/>
                    </a:cubicBezTo>
                    <a:cubicBezTo>
                      <a:pt x="710711" y="299906"/>
                      <a:pt x="708913" y="219146"/>
                      <a:pt x="694266" y="194734"/>
                    </a:cubicBezTo>
                    <a:cubicBezTo>
                      <a:pt x="690159" y="187889"/>
                      <a:pt x="683719" y="182590"/>
                      <a:pt x="677333" y="177800"/>
                    </a:cubicBezTo>
                    <a:cubicBezTo>
                      <a:pt x="661052" y="165589"/>
                      <a:pt x="640923" y="158325"/>
                      <a:pt x="626533" y="143934"/>
                    </a:cubicBezTo>
                    <a:cubicBezTo>
                      <a:pt x="620889" y="138289"/>
                      <a:pt x="616445" y="131107"/>
                      <a:pt x="609600" y="127000"/>
                    </a:cubicBezTo>
                    <a:cubicBezTo>
                      <a:pt x="601947" y="122408"/>
                      <a:pt x="592667" y="121356"/>
                      <a:pt x="584200" y="118534"/>
                    </a:cubicBezTo>
                    <a:cubicBezTo>
                      <a:pt x="575733" y="112889"/>
                      <a:pt x="567902" y="106151"/>
                      <a:pt x="558800" y="101600"/>
                    </a:cubicBezTo>
                    <a:cubicBezTo>
                      <a:pt x="550818" y="97609"/>
                      <a:pt x="541053" y="97726"/>
                      <a:pt x="533400" y="93134"/>
                    </a:cubicBezTo>
                    <a:cubicBezTo>
                      <a:pt x="475290" y="58268"/>
                      <a:pt x="563018" y="91716"/>
                      <a:pt x="491066" y="67734"/>
                    </a:cubicBezTo>
                    <a:cubicBezTo>
                      <a:pt x="432840" y="28916"/>
                      <a:pt x="459573" y="40303"/>
                      <a:pt x="414866" y="25400"/>
                    </a:cubicBezTo>
                    <a:cubicBezTo>
                      <a:pt x="380999" y="28222"/>
                      <a:pt x="346952" y="29375"/>
                      <a:pt x="313266" y="33867"/>
                    </a:cubicBezTo>
                    <a:cubicBezTo>
                      <a:pt x="289124" y="37086"/>
                      <a:pt x="282851" y="47036"/>
                      <a:pt x="262466" y="59267"/>
                    </a:cubicBezTo>
                    <a:cubicBezTo>
                      <a:pt x="257055" y="62514"/>
                      <a:pt x="255411" y="83256"/>
                      <a:pt x="245533" y="84667"/>
                    </a:cubicBezTo>
                    <a:close/>
                  </a:path>
                </a:pathLst>
              </a:cu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1058333" y="1727200"/>
                <a:ext cx="3073848" cy="1786467"/>
              </a:xfrm>
              <a:custGeom>
                <a:avLst/>
                <a:gdLst>
                  <a:gd name="connsiteX0" fmla="*/ 575734 w 3073848"/>
                  <a:gd name="connsiteY0" fmla="*/ 1718733 h 1786467"/>
                  <a:gd name="connsiteX1" fmla="*/ 465667 w 3073848"/>
                  <a:gd name="connsiteY1" fmla="*/ 1710267 h 1786467"/>
                  <a:gd name="connsiteX2" fmla="*/ 406400 w 3073848"/>
                  <a:gd name="connsiteY2" fmla="*/ 1684867 h 1786467"/>
                  <a:gd name="connsiteX3" fmla="*/ 347134 w 3073848"/>
                  <a:gd name="connsiteY3" fmla="*/ 1667933 h 1786467"/>
                  <a:gd name="connsiteX4" fmla="*/ 321734 w 3073848"/>
                  <a:gd name="connsiteY4" fmla="*/ 1659467 h 1786467"/>
                  <a:gd name="connsiteX5" fmla="*/ 304800 w 3073848"/>
                  <a:gd name="connsiteY5" fmla="*/ 1642533 h 1786467"/>
                  <a:gd name="connsiteX6" fmla="*/ 279400 w 3073848"/>
                  <a:gd name="connsiteY6" fmla="*/ 1625600 h 1786467"/>
                  <a:gd name="connsiteX7" fmla="*/ 262467 w 3073848"/>
                  <a:gd name="connsiteY7" fmla="*/ 1600200 h 1786467"/>
                  <a:gd name="connsiteX8" fmla="*/ 237067 w 3073848"/>
                  <a:gd name="connsiteY8" fmla="*/ 1583267 h 1786467"/>
                  <a:gd name="connsiteX9" fmla="*/ 220134 w 3073848"/>
                  <a:gd name="connsiteY9" fmla="*/ 1566333 h 1786467"/>
                  <a:gd name="connsiteX10" fmla="*/ 194734 w 3073848"/>
                  <a:gd name="connsiteY10" fmla="*/ 1515533 h 1786467"/>
                  <a:gd name="connsiteX11" fmla="*/ 152400 w 3073848"/>
                  <a:gd name="connsiteY11" fmla="*/ 1473200 h 1786467"/>
                  <a:gd name="connsiteX12" fmla="*/ 143934 w 3073848"/>
                  <a:gd name="connsiteY12" fmla="*/ 1447800 h 1786467"/>
                  <a:gd name="connsiteX13" fmla="*/ 127000 w 3073848"/>
                  <a:gd name="connsiteY13" fmla="*/ 1430867 h 1786467"/>
                  <a:gd name="connsiteX14" fmla="*/ 93134 w 3073848"/>
                  <a:gd name="connsiteY14" fmla="*/ 1363133 h 1786467"/>
                  <a:gd name="connsiteX15" fmla="*/ 84667 w 3073848"/>
                  <a:gd name="connsiteY15" fmla="*/ 1337733 h 1786467"/>
                  <a:gd name="connsiteX16" fmla="*/ 50800 w 3073848"/>
                  <a:gd name="connsiteY16" fmla="*/ 1295400 h 1786467"/>
                  <a:gd name="connsiteX17" fmla="*/ 42334 w 3073848"/>
                  <a:gd name="connsiteY17" fmla="*/ 1270000 h 1786467"/>
                  <a:gd name="connsiteX18" fmla="*/ 33867 w 3073848"/>
                  <a:gd name="connsiteY18" fmla="*/ 1236133 h 1786467"/>
                  <a:gd name="connsiteX19" fmla="*/ 16934 w 3073848"/>
                  <a:gd name="connsiteY19" fmla="*/ 1185333 h 1786467"/>
                  <a:gd name="connsiteX20" fmla="*/ 0 w 3073848"/>
                  <a:gd name="connsiteY20" fmla="*/ 1168400 h 1786467"/>
                  <a:gd name="connsiteX21" fmla="*/ 8467 w 3073848"/>
                  <a:gd name="connsiteY21" fmla="*/ 914400 h 1786467"/>
                  <a:gd name="connsiteX22" fmla="*/ 25400 w 3073848"/>
                  <a:gd name="connsiteY22" fmla="*/ 855133 h 1786467"/>
                  <a:gd name="connsiteX23" fmla="*/ 42334 w 3073848"/>
                  <a:gd name="connsiteY23" fmla="*/ 838200 h 1786467"/>
                  <a:gd name="connsiteX24" fmla="*/ 59267 w 3073848"/>
                  <a:gd name="connsiteY24" fmla="*/ 778933 h 1786467"/>
                  <a:gd name="connsiteX25" fmla="*/ 76200 w 3073848"/>
                  <a:gd name="connsiteY25" fmla="*/ 702733 h 1786467"/>
                  <a:gd name="connsiteX26" fmla="*/ 127000 w 3073848"/>
                  <a:gd name="connsiteY26" fmla="*/ 635000 h 1786467"/>
                  <a:gd name="connsiteX27" fmla="*/ 152400 w 3073848"/>
                  <a:gd name="connsiteY27" fmla="*/ 558800 h 1786467"/>
                  <a:gd name="connsiteX28" fmla="*/ 160867 w 3073848"/>
                  <a:gd name="connsiteY28" fmla="*/ 533400 h 1786467"/>
                  <a:gd name="connsiteX29" fmla="*/ 177800 w 3073848"/>
                  <a:gd name="connsiteY29" fmla="*/ 508000 h 1786467"/>
                  <a:gd name="connsiteX30" fmla="*/ 211667 w 3073848"/>
                  <a:gd name="connsiteY30" fmla="*/ 474133 h 1786467"/>
                  <a:gd name="connsiteX31" fmla="*/ 228600 w 3073848"/>
                  <a:gd name="connsiteY31" fmla="*/ 448733 h 1786467"/>
                  <a:gd name="connsiteX32" fmla="*/ 270934 w 3073848"/>
                  <a:gd name="connsiteY32" fmla="*/ 406400 h 1786467"/>
                  <a:gd name="connsiteX33" fmla="*/ 347134 w 3073848"/>
                  <a:gd name="connsiteY33" fmla="*/ 381000 h 1786467"/>
                  <a:gd name="connsiteX34" fmla="*/ 372534 w 3073848"/>
                  <a:gd name="connsiteY34" fmla="*/ 372533 h 1786467"/>
                  <a:gd name="connsiteX35" fmla="*/ 397934 w 3073848"/>
                  <a:gd name="connsiteY35" fmla="*/ 364067 h 1786467"/>
                  <a:gd name="connsiteX36" fmla="*/ 465667 w 3073848"/>
                  <a:gd name="connsiteY36" fmla="*/ 330200 h 1786467"/>
                  <a:gd name="connsiteX37" fmla="*/ 516467 w 3073848"/>
                  <a:gd name="connsiteY37" fmla="*/ 296333 h 1786467"/>
                  <a:gd name="connsiteX38" fmla="*/ 541867 w 3073848"/>
                  <a:gd name="connsiteY38" fmla="*/ 279400 h 1786467"/>
                  <a:gd name="connsiteX39" fmla="*/ 618067 w 3073848"/>
                  <a:gd name="connsiteY39" fmla="*/ 254000 h 1786467"/>
                  <a:gd name="connsiteX40" fmla="*/ 643467 w 3073848"/>
                  <a:gd name="connsiteY40" fmla="*/ 245533 h 1786467"/>
                  <a:gd name="connsiteX41" fmla="*/ 719667 w 3073848"/>
                  <a:gd name="connsiteY41" fmla="*/ 186267 h 1786467"/>
                  <a:gd name="connsiteX42" fmla="*/ 770467 w 3073848"/>
                  <a:gd name="connsiteY42" fmla="*/ 160867 h 1786467"/>
                  <a:gd name="connsiteX43" fmla="*/ 787400 w 3073848"/>
                  <a:gd name="connsiteY43" fmla="*/ 143933 h 1786467"/>
                  <a:gd name="connsiteX44" fmla="*/ 838200 w 3073848"/>
                  <a:gd name="connsiteY44" fmla="*/ 127000 h 1786467"/>
                  <a:gd name="connsiteX45" fmla="*/ 914400 w 3073848"/>
                  <a:gd name="connsiteY45" fmla="*/ 110067 h 1786467"/>
                  <a:gd name="connsiteX46" fmla="*/ 982134 w 3073848"/>
                  <a:gd name="connsiteY46" fmla="*/ 93133 h 1786467"/>
                  <a:gd name="connsiteX47" fmla="*/ 1016000 w 3073848"/>
                  <a:gd name="connsiteY47" fmla="*/ 84667 h 1786467"/>
                  <a:gd name="connsiteX48" fmla="*/ 1041400 w 3073848"/>
                  <a:gd name="connsiteY48" fmla="*/ 76200 h 1786467"/>
                  <a:gd name="connsiteX49" fmla="*/ 1109134 w 3073848"/>
                  <a:gd name="connsiteY49" fmla="*/ 67733 h 1786467"/>
                  <a:gd name="connsiteX50" fmla="*/ 1134534 w 3073848"/>
                  <a:gd name="connsiteY50" fmla="*/ 59267 h 1786467"/>
                  <a:gd name="connsiteX51" fmla="*/ 1185334 w 3073848"/>
                  <a:gd name="connsiteY51" fmla="*/ 50800 h 1786467"/>
                  <a:gd name="connsiteX52" fmla="*/ 1227667 w 3073848"/>
                  <a:gd name="connsiteY52" fmla="*/ 42333 h 1786467"/>
                  <a:gd name="connsiteX53" fmla="*/ 1422400 w 3073848"/>
                  <a:gd name="connsiteY53" fmla="*/ 50800 h 1786467"/>
                  <a:gd name="connsiteX54" fmla="*/ 1439334 w 3073848"/>
                  <a:gd name="connsiteY54" fmla="*/ 67733 h 1786467"/>
                  <a:gd name="connsiteX55" fmla="*/ 1464734 w 3073848"/>
                  <a:gd name="connsiteY55" fmla="*/ 76200 h 1786467"/>
                  <a:gd name="connsiteX56" fmla="*/ 1549400 w 3073848"/>
                  <a:gd name="connsiteY56" fmla="*/ 59267 h 1786467"/>
                  <a:gd name="connsiteX57" fmla="*/ 1566334 w 3073848"/>
                  <a:gd name="connsiteY57" fmla="*/ 42333 h 1786467"/>
                  <a:gd name="connsiteX58" fmla="*/ 1634067 w 3073848"/>
                  <a:gd name="connsiteY58" fmla="*/ 33867 h 1786467"/>
                  <a:gd name="connsiteX59" fmla="*/ 1684867 w 3073848"/>
                  <a:gd name="connsiteY59" fmla="*/ 16933 h 1786467"/>
                  <a:gd name="connsiteX60" fmla="*/ 1710267 w 3073848"/>
                  <a:gd name="connsiteY60" fmla="*/ 8467 h 1786467"/>
                  <a:gd name="connsiteX61" fmla="*/ 1811867 w 3073848"/>
                  <a:gd name="connsiteY61" fmla="*/ 0 h 1786467"/>
                  <a:gd name="connsiteX62" fmla="*/ 2015067 w 3073848"/>
                  <a:gd name="connsiteY62" fmla="*/ 16933 h 1786467"/>
                  <a:gd name="connsiteX63" fmla="*/ 2065867 w 3073848"/>
                  <a:gd name="connsiteY63" fmla="*/ 42333 h 1786467"/>
                  <a:gd name="connsiteX64" fmla="*/ 2082800 w 3073848"/>
                  <a:gd name="connsiteY64" fmla="*/ 59267 h 1786467"/>
                  <a:gd name="connsiteX65" fmla="*/ 2133600 w 3073848"/>
                  <a:gd name="connsiteY65" fmla="*/ 67733 h 1786467"/>
                  <a:gd name="connsiteX66" fmla="*/ 2235200 w 3073848"/>
                  <a:gd name="connsiteY66" fmla="*/ 93133 h 1786467"/>
                  <a:gd name="connsiteX67" fmla="*/ 2286000 w 3073848"/>
                  <a:gd name="connsiteY67" fmla="*/ 110067 h 1786467"/>
                  <a:gd name="connsiteX68" fmla="*/ 2311400 w 3073848"/>
                  <a:gd name="connsiteY68" fmla="*/ 118533 h 1786467"/>
                  <a:gd name="connsiteX69" fmla="*/ 2328334 w 3073848"/>
                  <a:gd name="connsiteY69" fmla="*/ 135467 h 1786467"/>
                  <a:gd name="connsiteX70" fmla="*/ 2379134 w 3073848"/>
                  <a:gd name="connsiteY70" fmla="*/ 152400 h 1786467"/>
                  <a:gd name="connsiteX71" fmla="*/ 2438400 w 3073848"/>
                  <a:gd name="connsiteY71" fmla="*/ 169333 h 1786467"/>
                  <a:gd name="connsiteX72" fmla="*/ 2489200 w 3073848"/>
                  <a:gd name="connsiteY72" fmla="*/ 186267 h 1786467"/>
                  <a:gd name="connsiteX73" fmla="*/ 2514600 w 3073848"/>
                  <a:gd name="connsiteY73" fmla="*/ 194733 h 1786467"/>
                  <a:gd name="connsiteX74" fmla="*/ 2556934 w 3073848"/>
                  <a:gd name="connsiteY74" fmla="*/ 228600 h 1786467"/>
                  <a:gd name="connsiteX75" fmla="*/ 2607734 w 3073848"/>
                  <a:gd name="connsiteY75" fmla="*/ 245533 h 1786467"/>
                  <a:gd name="connsiteX76" fmla="*/ 2633134 w 3073848"/>
                  <a:gd name="connsiteY76" fmla="*/ 254000 h 1786467"/>
                  <a:gd name="connsiteX77" fmla="*/ 2675467 w 3073848"/>
                  <a:gd name="connsiteY77" fmla="*/ 262467 h 1786467"/>
                  <a:gd name="connsiteX78" fmla="*/ 2726267 w 3073848"/>
                  <a:gd name="connsiteY78" fmla="*/ 279400 h 1786467"/>
                  <a:gd name="connsiteX79" fmla="*/ 2768600 w 3073848"/>
                  <a:gd name="connsiteY79" fmla="*/ 313267 h 1786467"/>
                  <a:gd name="connsiteX80" fmla="*/ 2810934 w 3073848"/>
                  <a:gd name="connsiteY80" fmla="*/ 338667 h 1786467"/>
                  <a:gd name="connsiteX81" fmla="*/ 2819400 w 3073848"/>
                  <a:gd name="connsiteY81" fmla="*/ 364067 h 1786467"/>
                  <a:gd name="connsiteX82" fmla="*/ 2861734 w 3073848"/>
                  <a:gd name="connsiteY82" fmla="*/ 397933 h 1786467"/>
                  <a:gd name="connsiteX83" fmla="*/ 2870200 w 3073848"/>
                  <a:gd name="connsiteY83" fmla="*/ 423333 h 1786467"/>
                  <a:gd name="connsiteX84" fmla="*/ 2895600 w 3073848"/>
                  <a:gd name="connsiteY84" fmla="*/ 431800 h 1786467"/>
                  <a:gd name="connsiteX85" fmla="*/ 2912534 w 3073848"/>
                  <a:gd name="connsiteY85" fmla="*/ 482600 h 1786467"/>
                  <a:gd name="connsiteX86" fmla="*/ 2937934 w 3073848"/>
                  <a:gd name="connsiteY86" fmla="*/ 558800 h 1786467"/>
                  <a:gd name="connsiteX87" fmla="*/ 2946400 w 3073848"/>
                  <a:gd name="connsiteY87" fmla="*/ 584200 h 1786467"/>
                  <a:gd name="connsiteX88" fmla="*/ 2963334 w 3073848"/>
                  <a:gd name="connsiteY88" fmla="*/ 601133 h 1786467"/>
                  <a:gd name="connsiteX89" fmla="*/ 2971800 w 3073848"/>
                  <a:gd name="connsiteY89" fmla="*/ 626533 h 1786467"/>
                  <a:gd name="connsiteX90" fmla="*/ 2997200 w 3073848"/>
                  <a:gd name="connsiteY90" fmla="*/ 668867 h 1786467"/>
                  <a:gd name="connsiteX91" fmla="*/ 3005667 w 3073848"/>
                  <a:gd name="connsiteY91" fmla="*/ 702733 h 1786467"/>
                  <a:gd name="connsiteX92" fmla="*/ 3031067 w 3073848"/>
                  <a:gd name="connsiteY92" fmla="*/ 778933 h 1786467"/>
                  <a:gd name="connsiteX93" fmla="*/ 3039534 w 3073848"/>
                  <a:gd name="connsiteY93" fmla="*/ 804333 h 1786467"/>
                  <a:gd name="connsiteX94" fmla="*/ 3048000 w 3073848"/>
                  <a:gd name="connsiteY94" fmla="*/ 829733 h 1786467"/>
                  <a:gd name="connsiteX95" fmla="*/ 3064934 w 3073848"/>
                  <a:gd name="connsiteY95" fmla="*/ 846667 h 1786467"/>
                  <a:gd name="connsiteX96" fmla="*/ 3073400 w 3073848"/>
                  <a:gd name="connsiteY96" fmla="*/ 880533 h 1786467"/>
                  <a:gd name="connsiteX97" fmla="*/ 3056467 w 3073848"/>
                  <a:gd name="connsiteY97" fmla="*/ 1151467 h 1786467"/>
                  <a:gd name="connsiteX98" fmla="*/ 3039534 w 3073848"/>
                  <a:gd name="connsiteY98" fmla="*/ 1236133 h 1786467"/>
                  <a:gd name="connsiteX99" fmla="*/ 3031067 w 3073848"/>
                  <a:gd name="connsiteY99" fmla="*/ 1380067 h 1786467"/>
                  <a:gd name="connsiteX100" fmla="*/ 3022600 w 3073848"/>
                  <a:gd name="connsiteY100" fmla="*/ 1405467 h 1786467"/>
                  <a:gd name="connsiteX101" fmla="*/ 2988734 w 3073848"/>
                  <a:gd name="connsiteY101" fmla="*/ 1456267 h 1786467"/>
                  <a:gd name="connsiteX102" fmla="*/ 2971800 w 3073848"/>
                  <a:gd name="connsiteY102" fmla="*/ 1473200 h 1786467"/>
                  <a:gd name="connsiteX103" fmla="*/ 2937934 w 3073848"/>
                  <a:gd name="connsiteY103" fmla="*/ 1524000 h 1786467"/>
                  <a:gd name="connsiteX104" fmla="*/ 2904067 w 3073848"/>
                  <a:gd name="connsiteY104" fmla="*/ 1557867 h 1786467"/>
                  <a:gd name="connsiteX105" fmla="*/ 2887134 w 3073848"/>
                  <a:gd name="connsiteY105" fmla="*/ 1608667 h 1786467"/>
                  <a:gd name="connsiteX106" fmla="*/ 2844800 w 3073848"/>
                  <a:gd name="connsiteY106" fmla="*/ 1642533 h 1786467"/>
                  <a:gd name="connsiteX107" fmla="*/ 2827867 w 3073848"/>
                  <a:gd name="connsiteY107" fmla="*/ 1659467 h 1786467"/>
                  <a:gd name="connsiteX108" fmla="*/ 2819400 w 3073848"/>
                  <a:gd name="connsiteY108" fmla="*/ 1684867 h 1786467"/>
                  <a:gd name="connsiteX109" fmla="*/ 2743200 w 3073848"/>
                  <a:gd name="connsiteY109" fmla="*/ 1727200 h 1786467"/>
                  <a:gd name="connsiteX110" fmla="*/ 2717800 w 3073848"/>
                  <a:gd name="connsiteY110" fmla="*/ 1744133 h 1786467"/>
                  <a:gd name="connsiteX111" fmla="*/ 2667000 w 3073848"/>
                  <a:gd name="connsiteY111" fmla="*/ 1761067 h 1786467"/>
                  <a:gd name="connsiteX112" fmla="*/ 2607734 w 3073848"/>
                  <a:gd name="connsiteY112" fmla="*/ 1786467 h 1786467"/>
                  <a:gd name="connsiteX113" fmla="*/ 2387600 w 3073848"/>
                  <a:gd name="connsiteY113" fmla="*/ 1778000 h 1786467"/>
                  <a:gd name="connsiteX114" fmla="*/ 2396067 w 3073848"/>
                  <a:gd name="connsiteY114" fmla="*/ 1744133 h 1786467"/>
                  <a:gd name="connsiteX115" fmla="*/ 2413000 w 3073848"/>
                  <a:gd name="connsiteY115" fmla="*/ 1718733 h 1786467"/>
                  <a:gd name="connsiteX116" fmla="*/ 2497667 w 3073848"/>
                  <a:gd name="connsiteY116" fmla="*/ 1693333 h 1786467"/>
                  <a:gd name="connsiteX117" fmla="*/ 2548467 w 3073848"/>
                  <a:gd name="connsiteY117" fmla="*/ 1676400 h 1786467"/>
                  <a:gd name="connsiteX118" fmla="*/ 2573867 w 3073848"/>
                  <a:gd name="connsiteY118" fmla="*/ 1667933 h 1786467"/>
                  <a:gd name="connsiteX119" fmla="*/ 2633134 w 3073848"/>
                  <a:gd name="connsiteY119" fmla="*/ 1659467 h 1786467"/>
                  <a:gd name="connsiteX120" fmla="*/ 2650067 w 3073848"/>
                  <a:gd name="connsiteY120" fmla="*/ 1642533 h 1786467"/>
                  <a:gd name="connsiteX121" fmla="*/ 2700867 w 3073848"/>
                  <a:gd name="connsiteY121" fmla="*/ 1608667 h 1786467"/>
                  <a:gd name="connsiteX122" fmla="*/ 2734734 w 3073848"/>
                  <a:gd name="connsiteY122" fmla="*/ 1574800 h 1786467"/>
                  <a:gd name="connsiteX123" fmla="*/ 2760134 w 3073848"/>
                  <a:gd name="connsiteY123" fmla="*/ 1532467 h 1786467"/>
                  <a:gd name="connsiteX124" fmla="*/ 2785534 w 3073848"/>
                  <a:gd name="connsiteY124" fmla="*/ 1490133 h 1786467"/>
                  <a:gd name="connsiteX125" fmla="*/ 2794000 w 3073848"/>
                  <a:gd name="connsiteY125" fmla="*/ 1464733 h 1786467"/>
                  <a:gd name="connsiteX126" fmla="*/ 2810934 w 3073848"/>
                  <a:gd name="connsiteY126" fmla="*/ 1447800 h 1786467"/>
                  <a:gd name="connsiteX127" fmla="*/ 2827867 w 3073848"/>
                  <a:gd name="connsiteY127" fmla="*/ 1397000 h 1786467"/>
                  <a:gd name="connsiteX128" fmla="*/ 2836334 w 3073848"/>
                  <a:gd name="connsiteY128" fmla="*/ 1371600 h 1786467"/>
                  <a:gd name="connsiteX129" fmla="*/ 2853267 w 3073848"/>
                  <a:gd name="connsiteY129" fmla="*/ 1346200 h 1786467"/>
                  <a:gd name="connsiteX130" fmla="*/ 2870200 w 3073848"/>
                  <a:gd name="connsiteY130" fmla="*/ 1286933 h 1786467"/>
                  <a:gd name="connsiteX131" fmla="*/ 2861734 w 3073848"/>
                  <a:gd name="connsiteY131" fmla="*/ 1159933 h 1786467"/>
                  <a:gd name="connsiteX132" fmla="*/ 2844800 w 3073848"/>
                  <a:gd name="connsiteY132" fmla="*/ 1075267 h 1786467"/>
                  <a:gd name="connsiteX133" fmla="*/ 2836334 w 3073848"/>
                  <a:gd name="connsiteY133" fmla="*/ 1024467 h 1786467"/>
                  <a:gd name="connsiteX134" fmla="*/ 2827867 w 3073848"/>
                  <a:gd name="connsiteY134" fmla="*/ 948267 h 1786467"/>
                  <a:gd name="connsiteX135" fmla="*/ 2794000 w 3073848"/>
                  <a:gd name="connsiteY135" fmla="*/ 863600 h 1786467"/>
                  <a:gd name="connsiteX136" fmla="*/ 2768600 w 3073848"/>
                  <a:gd name="connsiteY136" fmla="*/ 812800 h 1786467"/>
                  <a:gd name="connsiteX137" fmla="*/ 2743200 w 3073848"/>
                  <a:gd name="connsiteY137" fmla="*/ 762000 h 1786467"/>
                  <a:gd name="connsiteX138" fmla="*/ 2734734 w 3073848"/>
                  <a:gd name="connsiteY138" fmla="*/ 736600 h 1786467"/>
                  <a:gd name="connsiteX139" fmla="*/ 2717800 w 3073848"/>
                  <a:gd name="connsiteY139" fmla="*/ 719667 h 1786467"/>
                  <a:gd name="connsiteX140" fmla="*/ 2700867 w 3073848"/>
                  <a:gd name="connsiteY140" fmla="*/ 694267 h 1786467"/>
                  <a:gd name="connsiteX141" fmla="*/ 2692400 w 3073848"/>
                  <a:gd name="connsiteY141" fmla="*/ 668867 h 1786467"/>
                  <a:gd name="connsiteX142" fmla="*/ 2675467 w 3073848"/>
                  <a:gd name="connsiteY142" fmla="*/ 651933 h 1786467"/>
                  <a:gd name="connsiteX143" fmla="*/ 2658534 w 3073848"/>
                  <a:gd name="connsiteY143" fmla="*/ 626533 h 1786467"/>
                  <a:gd name="connsiteX144" fmla="*/ 2650067 w 3073848"/>
                  <a:gd name="connsiteY144" fmla="*/ 601133 h 1786467"/>
                  <a:gd name="connsiteX145" fmla="*/ 2633134 w 3073848"/>
                  <a:gd name="connsiteY145" fmla="*/ 575733 h 1786467"/>
                  <a:gd name="connsiteX146" fmla="*/ 2624667 w 3073848"/>
                  <a:gd name="connsiteY146" fmla="*/ 550333 h 1786467"/>
                  <a:gd name="connsiteX147" fmla="*/ 2590800 w 3073848"/>
                  <a:gd name="connsiteY147" fmla="*/ 508000 h 1786467"/>
                  <a:gd name="connsiteX148" fmla="*/ 2565400 w 3073848"/>
                  <a:gd name="connsiteY148" fmla="*/ 465667 h 1786467"/>
                  <a:gd name="connsiteX149" fmla="*/ 2556934 w 3073848"/>
                  <a:gd name="connsiteY149" fmla="*/ 440267 h 1786467"/>
                  <a:gd name="connsiteX150" fmla="*/ 2540000 w 3073848"/>
                  <a:gd name="connsiteY150" fmla="*/ 423333 h 1786467"/>
                  <a:gd name="connsiteX151" fmla="*/ 2497667 w 3073848"/>
                  <a:gd name="connsiteY151" fmla="*/ 381000 h 1786467"/>
                  <a:gd name="connsiteX152" fmla="*/ 2472267 w 3073848"/>
                  <a:gd name="connsiteY152" fmla="*/ 355600 h 1786467"/>
                  <a:gd name="connsiteX153" fmla="*/ 2455334 w 3073848"/>
                  <a:gd name="connsiteY153" fmla="*/ 330200 h 1786467"/>
                  <a:gd name="connsiteX154" fmla="*/ 2429934 w 3073848"/>
                  <a:gd name="connsiteY154" fmla="*/ 321733 h 1786467"/>
                  <a:gd name="connsiteX155" fmla="*/ 2404534 w 3073848"/>
                  <a:gd name="connsiteY155" fmla="*/ 304800 h 1786467"/>
                  <a:gd name="connsiteX156" fmla="*/ 2345267 w 3073848"/>
                  <a:gd name="connsiteY156" fmla="*/ 254000 h 1786467"/>
                  <a:gd name="connsiteX157" fmla="*/ 2294467 w 3073848"/>
                  <a:gd name="connsiteY157" fmla="*/ 237067 h 1786467"/>
                  <a:gd name="connsiteX158" fmla="*/ 2269067 w 3073848"/>
                  <a:gd name="connsiteY158" fmla="*/ 228600 h 1786467"/>
                  <a:gd name="connsiteX159" fmla="*/ 2218267 w 3073848"/>
                  <a:gd name="connsiteY159" fmla="*/ 220133 h 1786467"/>
                  <a:gd name="connsiteX160" fmla="*/ 2142067 w 3073848"/>
                  <a:gd name="connsiteY160" fmla="*/ 194733 h 1786467"/>
                  <a:gd name="connsiteX161" fmla="*/ 2116667 w 3073848"/>
                  <a:gd name="connsiteY161" fmla="*/ 186267 h 1786467"/>
                  <a:gd name="connsiteX162" fmla="*/ 2048934 w 3073848"/>
                  <a:gd name="connsiteY162" fmla="*/ 169333 h 1786467"/>
                  <a:gd name="connsiteX163" fmla="*/ 2006600 w 3073848"/>
                  <a:gd name="connsiteY163" fmla="*/ 160867 h 1786467"/>
                  <a:gd name="connsiteX164" fmla="*/ 1955800 w 3073848"/>
                  <a:gd name="connsiteY164" fmla="*/ 143933 h 1786467"/>
                  <a:gd name="connsiteX165" fmla="*/ 1930400 w 3073848"/>
                  <a:gd name="connsiteY165" fmla="*/ 135467 h 1786467"/>
                  <a:gd name="connsiteX166" fmla="*/ 1905000 w 3073848"/>
                  <a:gd name="connsiteY166" fmla="*/ 127000 h 1786467"/>
                  <a:gd name="connsiteX167" fmla="*/ 1786467 w 3073848"/>
                  <a:gd name="connsiteY167" fmla="*/ 101600 h 1786467"/>
                  <a:gd name="connsiteX168" fmla="*/ 1659467 w 3073848"/>
                  <a:gd name="connsiteY168" fmla="*/ 93133 h 1786467"/>
                  <a:gd name="connsiteX169" fmla="*/ 1617134 w 3073848"/>
                  <a:gd name="connsiteY169" fmla="*/ 118533 h 1786467"/>
                  <a:gd name="connsiteX170" fmla="*/ 1498600 w 3073848"/>
                  <a:gd name="connsiteY170" fmla="*/ 127000 h 1786467"/>
                  <a:gd name="connsiteX171" fmla="*/ 1193800 w 3073848"/>
                  <a:gd name="connsiteY171" fmla="*/ 135467 h 1786467"/>
                  <a:gd name="connsiteX172" fmla="*/ 1151467 w 3073848"/>
                  <a:gd name="connsiteY172" fmla="*/ 143933 h 1786467"/>
                  <a:gd name="connsiteX173" fmla="*/ 1126067 w 3073848"/>
                  <a:gd name="connsiteY173" fmla="*/ 152400 h 1786467"/>
                  <a:gd name="connsiteX174" fmla="*/ 965200 w 3073848"/>
                  <a:gd name="connsiteY174" fmla="*/ 169333 h 1786467"/>
                  <a:gd name="connsiteX175" fmla="*/ 922867 w 3073848"/>
                  <a:gd name="connsiteY175" fmla="*/ 177800 h 1786467"/>
                  <a:gd name="connsiteX176" fmla="*/ 872067 w 3073848"/>
                  <a:gd name="connsiteY176" fmla="*/ 194733 h 1786467"/>
                  <a:gd name="connsiteX177" fmla="*/ 829734 w 3073848"/>
                  <a:gd name="connsiteY177" fmla="*/ 228600 h 1786467"/>
                  <a:gd name="connsiteX178" fmla="*/ 778934 w 3073848"/>
                  <a:gd name="connsiteY178" fmla="*/ 245533 h 1786467"/>
                  <a:gd name="connsiteX179" fmla="*/ 753534 w 3073848"/>
                  <a:gd name="connsiteY179" fmla="*/ 254000 h 1786467"/>
                  <a:gd name="connsiteX180" fmla="*/ 728134 w 3073848"/>
                  <a:gd name="connsiteY180" fmla="*/ 262467 h 1786467"/>
                  <a:gd name="connsiteX181" fmla="*/ 685800 w 3073848"/>
                  <a:gd name="connsiteY181" fmla="*/ 287867 h 1786467"/>
                  <a:gd name="connsiteX182" fmla="*/ 660400 w 3073848"/>
                  <a:gd name="connsiteY182" fmla="*/ 304800 h 1786467"/>
                  <a:gd name="connsiteX183" fmla="*/ 626534 w 3073848"/>
                  <a:gd name="connsiteY183" fmla="*/ 321733 h 1786467"/>
                  <a:gd name="connsiteX184" fmla="*/ 609600 w 3073848"/>
                  <a:gd name="connsiteY184" fmla="*/ 338667 h 1786467"/>
                  <a:gd name="connsiteX185" fmla="*/ 558800 w 3073848"/>
                  <a:gd name="connsiteY185" fmla="*/ 372533 h 1786467"/>
                  <a:gd name="connsiteX186" fmla="*/ 541867 w 3073848"/>
                  <a:gd name="connsiteY186" fmla="*/ 389467 h 1786467"/>
                  <a:gd name="connsiteX187" fmla="*/ 516467 w 3073848"/>
                  <a:gd name="connsiteY187" fmla="*/ 397933 h 1786467"/>
                  <a:gd name="connsiteX188" fmla="*/ 491067 w 3073848"/>
                  <a:gd name="connsiteY188" fmla="*/ 414867 h 1786467"/>
                  <a:gd name="connsiteX189" fmla="*/ 465667 w 3073848"/>
                  <a:gd name="connsiteY189" fmla="*/ 423333 h 1786467"/>
                  <a:gd name="connsiteX190" fmla="*/ 448734 w 3073848"/>
                  <a:gd name="connsiteY190" fmla="*/ 440267 h 1786467"/>
                  <a:gd name="connsiteX191" fmla="*/ 397934 w 3073848"/>
                  <a:gd name="connsiteY191" fmla="*/ 465667 h 1786467"/>
                  <a:gd name="connsiteX192" fmla="*/ 381000 w 3073848"/>
                  <a:gd name="connsiteY192" fmla="*/ 482600 h 1786467"/>
                  <a:gd name="connsiteX193" fmla="*/ 364067 w 3073848"/>
                  <a:gd name="connsiteY193" fmla="*/ 508000 h 1786467"/>
                  <a:gd name="connsiteX194" fmla="*/ 330200 w 3073848"/>
                  <a:gd name="connsiteY194" fmla="*/ 524933 h 1786467"/>
                  <a:gd name="connsiteX195" fmla="*/ 313267 w 3073848"/>
                  <a:gd name="connsiteY195" fmla="*/ 558800 h 1786467"/>
                  <a:gd name="connsiteX196" fmla="*/ 304800 w 3073848"/>
                  <a:gd name="connsiteY196" fmla="*/ 584200 h 1786467"/>
                  <a:gd name="connsiteX197" fmla="*/ 254000 w 3073848"/>
                  <a:gd name="connsiteY197" fmla="*/ 651933 h 1786467"/>
                  <a:gd name="connsiteX198" fmla="*/ 211667 w 3073848"/>
                  <a:gd name="connsiteY198" fmla="*/ 778933 h 1786467"/>
                  <a:gd name="connsiteX199" fmla="*/ 194734 w 3073848"/>
                  <a:gd name="connsiteY199" fmla="*/ 829733 h 1786467"/>
                  <a:gd name="connsiteX200" fmla="*/ 186267 w 3073848"/>
                  <a:gd name="connsiteY200" fmla="*/ 855133 h 1786467"/>
                  <a:gd name="connsiteX201" fmla="*/ 169334 w 3073848"/>
                  <a:gd name="connsiteY201" fmla="*/ 939800 h 1786467"/>
                  <a:gd name="connsiteX202" fmla="*/ 177800 w 3073848"/>
                  <a:gd name="connsiteY202" fmla="*/ 1185333 h 1786467"/>
                  <a:gd name="connsiteX203" fmla="*/ 203200 w 3073848"/>
                  <a:gd name="connsiteY203" fmla="*/ 1253067 h 1786467"/>
                  <a:gd name="connsiteX204" fmla="*/ 211667 w 3073848"/>
                  <a:gd name="connsiteY204" fmla="*/ 1278467 h 1786467"/>
                  <a:gd name="connsiteX205" fmla="*/ 237067 w 3073848"/>
                  <a:gd name="connsiteY205" fmla="*/ 1363133 h 1786467"/>
                  <a:gd name="connsiteX206" fmla="*/ 287867 w 3073848"/>
                  <a:gd name="connsiteY206" fmla="*/ 1430867 h 1786467"/>
                  <a:gd name="connsiteX207" fmla="*/ 313267 w 3073848"/>
                  <a:gd name="connsiteY207" fmla="*/ 1481667 h 1786467"/>
                  <a:gd name="connsiteX208" fmla="*/ 364067 w 3073848"/>
                  <a:gd name="connsiteY208" fmla="*/ 1515533 h 1786467"/>
                  <a:gd name="connsiteX209" fmla="*/ 372534 w 3073848"/>
                  <a:gd name="connsiteY209" fmla="*/ 1540933 h 1786467"/>
                  <a:gd name="connsiteX210" fmla="*/ 423334 w 3073848"/>
                  <a:gd name="connsiteY210" fmla="*/ 1574800 h 1786467"/>
                  <a:gd name="connsiteX211" fmla="*/ 440267 w 3073848"/>
                  <a:gd name="connsiteY211" fmla="*/ 1600200 h 1786467"/>
                  <a:gd name="connsiteX212" fmla="*/ 499534 w 3073848"/>
                  <a:gd name="connsiteY212" fmla="*/ 1651000 h 1786467"/>
                  <a:gd name="connsiteX213" fmla="*/ 516467 w 3073848"/>
                  <a:gd name="connsiteY213" fmla="*/ 1676400 h 1786467"/>
                  <a:gd name="connsiteX214" fmla="*/ 575734 w 3073848"/>
                  <a:gd name="connsiteY214" fmla="*/ 1718733 h 178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</a:cxnLst>
                <a:rect l="l" t="t" r="r" b="b"/>
                <a:pathLst>
                  <a:path w="3073848" h="1786467">
                    <a:moveTo>
                      <a:pt x="575734" y="1718733"/>
                    </a:moveTo>
                    <a:cubicBezTo>
                      <a:pt x="567267" y="1724377"/>
                      <a:pt x="502180" y="1714831"/>
                      <a:pt x="465667" y="1710267"/>
                    </a:cubicBezTo>
                    <a:cubicBezTo>
                      <a:pt x="446982" y="1707931"/>
                      <a:pt x="421819" y="1691475"/>
                      <a:pt x="406400" y="1684867"/>
                    </a:cubicBezTo>
                    <a:cubicBezTo>
                      <a:pt x="386100" y="1676167"/>
                      <a:pt x="368616" y="1674071"/>
                      <a:pt x="347134" y="1667933"/>
                    </a:cubicBezTo>
                    <a:cubicBezTo>
                      <a:pt x="338553" y="1665481"/>
                      <a:pt x="330201" y="1662289"/>
                      <a:pt x="321734" y="1659467"/>
                    </a:cubicBezTo>
                    <a:cubicBezTo>
                      <a:pt x="316089" y="1653822"/>
                      <a:pt x="311034" y="1647520"/>
                      <a:pt x="304800" y="1642533"/>
                    </a:cubicBezTo>
                    <a:cubicBezTo>
                      <a:pt x="296854" y="1636176"/>
                      <a:pt x="286595" y="1632795"/>
                      <a:pt x="279400" y="1625600"/>
                    </a:cubicBezTo>
                    <a:cubicBezTo>
                      <a:pt x="272205" y="1618405"/>
                      <a:pt x="269662" y="1607395"/>
                      <a:pt x="262467" y="1600200"/>
                    </a:cubicBezTo>
                    <a:cubicBezTo>
                      <a:pt x="255272" y="1593005"/>
                      <a:pt x="245013" y="1589624"/>
                      <a:pt x="237067" y="1583267"/>
                    </a:cubicBezTo>
                    <a:cubicBezTo>
                      <a:pt x="230834" y="1578280"/>
                      <a:pt x="225778" y="1571978"/>
                      <a:pt x="220134" y="1566333"/>
                    </a:cubicBezTo>
                    <a:cubicBezTo>
                      <a:pt x="212141" y="1542354"/>
                      <a:pt x="212408" y="1535732"/>
                      <a:pt x="194734" y="1515533"/>
                    </a:cubicBezTo>
                    <a:cubicBezTo>
                      <a:pt x="181593" y="1500514"/>
                      <a:pt x="152400" y="1473200"/>
                      <a:pt x="152400" y="1473200"/>
                    </a:cubicBezTo>
                    <a:cubicBezTo>
                      <a:pt x="149578" y="1464733"/>
                      <a:pt x="148526" y="1455453"/>
                      <a:pt x="143934" y="1447800"/>
                    </a:cubicBezTo>
                    <a:cubicBezTo>
                      <a:pt x="139827" y="1440955"/>
                      <a:pt x="130570" y="1438007"/>
                      <a:pt x="127000" y="1430867"/>
                    </a:cubicBezTo>
                    <a:cubicBezTo>
                      <a:pt x="88082" y="1353032"/>
                      <a:pt x="131391" y="1401392"/>
                      <a:pt x="93134" y="1363133"/>
                    </a:cubicBezTo>
                    <a:cubicBezTo>
                      <a:pt x="90312" y="1354666"/>
                      <a:pt x="88658" y="1345715"/>
                      <a:pt x="84667" y="1337733"/>
                    </a:cubicBezTo>
                    <a:cubicBezTo>
                      <a:pt x="73985" y="1316370"/>
                      <a:pt x="66552" y="1311151"/>
                      <a:pt x="50800" y="1295400"/>
                    </a:cubicBezTo>
                    <a:cubicBezTo>
                      <a:pt x="47978" y="1286933"/>
                      <a:pt x="44786" y="1278581"/>
                      <a:pt x="42334" y="1270000"/>
                    </a:cubicBezTo>
                    <a:cubicBezTo>
                      <a:pt x="39137" y="1258811"/>
                      <a:pt x="37211" y="1247279"/>
                      <a:pt x="33867" y="1236133"/>
                    </a:cubicBezTo>
                    <a:cubicBezTo>
                      <a:pt x="28738" y="1219036"/>
                      <a:pt x="29556" y="1197954"/>
                      <a:pt x="16934" y="1185333"/>
                    </a:cubicBezTo>
                    <a:lnTo>
                      <a:pt x="0" y="1168400"/>
                    </a:lnTo>
                    <a:cubicBezTo>
                      <a:pt x="2822" y="1083733"/>
                      <a:pt x="3492" y="998967"/>
                      <a:pt x="8467" y="914400"/>
                    </a:cubicBezTo>
                    <a:cubicBezTo>
                      <a:pt x="8707" y="910312"/>
                      <a:pt x="21224" y="862093"/>
                      <a:pt x="25400" y="855133"/>
                    </a:cubicBezTo>
                    <a:cubicBezTo>
                      <a:pt x="29507" y="848288"/>
                      <a:pt x="36689" y="843844"/>
                      <a:pt x="42334" y="838200"/>
                    </a:cubicBezTo>
                    <a:cubicBezTo>
                      <a:pt x="50402" y="813994"/>
                      <a:pt x="53952" y="805507"/>
                      <a:pt x="59267" y="778933"/>
                    </a:cubicBezTo>
                    <a:cubicBezTo>
                      <a:pt x="61488" y="767826"/>
                      <a:pt x="66315" y="719207"/>
                      <a:pt x="76200" y="702733"/>
                    </a:cubicBezTo>
                    <a:cubicBezTo>
                      <a:pt x="106292" y="652580"/>
                      <a:pt x="91849" y="740449"/>
                      <a:pt x="127000" y="635000"/>
                    </a:cubicBezTo>
                    <a:lnTo>
                      <a:pt x="152400" y="558800"/>
                    </a:lnTo>
                    <a:cubicBezTo>
                      <a:pt x="155222" y="550333"/>
                      <a:pt x="155917" y="540826"/>
                      <a:pt x="160867" y="533400"/>
                    </a:cubicBezTo>
                    <a:cubicBezTo>
                      <a:pt x="166511" y="524933"/>
                      <a:pt x="171178" y="515726"/>
                      <a:pt x="177800" y="508000"/>
                    </a:cubicBezTo>
                    <a:cubicBezTo>
                      <a:pt x="188190" y="495878"/>
                      <a:pt x="202811" y="487417"/>
                      <a:pt x="211667" y="474133"/>
                    </a:cubicBezTo>
                    <a:cubicBezTo>
                      <a:pt x="217311" y="465666"/>
                      <a:pt x="221899" y="456391"/>
                      <a:pt x="228600" y="448733"/>
                    </a:cubicBezTo>
                    <a:cubicBezTo>
                      <a:pt x="241741" y="433714"/>
                      <a:pt x="252002" y="412711"/>
                      <a:pt x="270934" y="406400"/>
                    </a:cubicBezTo>
                    <a:lnTo>
                      <a:pt x="347134" y="381000"/>
                    </a:lnTo>
                    <a:lnTo>
                      <a:pt x="372534" y="372533"/>
                    </a:lnTo>
                    <a:lnTo>
                      <a:pt x="397934" y="364067"/>
                    </a:lnTo>
                    <a:cubicBezTo>
                      <a:pt x="453590" y="308407"/>
                      <a:pt x="348928" y="408027"/>
                      <a:pt x="465667" y="330200"/>
                    </a:cubicBezTo>
                    <a:lnTo>
                      <a:pt x="516467" y="296333"/>
                    </a:lnTo>
                    <a:cubicBezTo>
                      <a:pt x="524934" y="290689"/>
                      <a:pt x="532214" y="282618"/>
                      <a:pt x="541867" y="279400"/>
                    </a:cubicBezTo>
                    <a:lnTo>
                      <a:pt x="618067" y="254000"/>
                    </a:lnTo>
                    <a:lnTo>
                      <a:pt x="643467" y="245533"/>
                    </a:lnTo>
                    <a:cubicBezTo>
                      <a:pt x="683259" y="205741"/>
                      <a:pt x="658902" y="226777"/>
                      <a:pt x="719667" y="186267"/>
                    </a:cubicBezTo>
                    <a:cubicBezTo>
                      <a:pt x="752495" y="164382"/>
                      <a:pt x="735411" y="172551"/>
                      <a:pt x="770467" y="160867"/>
                    </a:cubicBezTo>
                    <a:cubicBezTo>
                      <a:pt x="776111" y="155222"/>
                      <a:pt x="780260" y="147503"/>
                      <a:pt x="787400" y="143933"/>
                    </a:cubicBezTo>
                    <a:cubicBezTo>
                      <a:pt x="803365" y="135950"/>
                      <a:pt x="821267" y="132644"/>
                      <a:pt x="838200" y="127000"/>
                    </a:cubicBezTo>
                    <a:cubicBezTo>
                      <a:pt x="882990" y="112070"/>
                      <a:pt x="848826" y="121989"/>
                      <a:pt x="914400" y="110067"/>
                    </a:cubicBezTo>
                    <a:cubicBezTo>
                      <a:pt x="985411" y="97156"/>
                      <a:pt x="930724" y="107821"/>
                      <a:pt x="982134" y="93133"/>
                    </a:cubicBezTo>
                    <a:cubicBezTo>
                      <a:pt x="993322" y="89936"/>
                      <a:pt x="1004812" y="87864"/>
                      <a:pt x="1016000" y="84667"/>
                    </a:cubicBezTo>
                    <a:cubicBezTo>
                      <a:pt x="1024581" y="82215"/>
                      <a:pt x="1032619" y="77797"/>
                      <a:pt x="1041400" y="76200"/>
                    </a:cubicBezTo>
                    <a:cubicBezTo>
                      <a:pt x="1063787" y="72130"/>
                      <a:pt x="1086556" y="70555"/>
                      <a:pt x="1109134" y="67733"/>
                    </a:cubicBezTo>
                    <a:cubicBezTo>
                      <a:pt x="1117601" y="64911"/>
                      <a:pt x="1125822" y="61203"/>
                      <a:pt x="1134534" y="59267"/>
                    </a:cubicBezTo>
                    <a:cubicBezTo>
                      <a:pt x="1151292" y="55543"/>
                      <a:pt x="1168444" y="53871"/>
                      <a:pt x="1185334" y="50800"/>
                    </a:cubicBezTo>
                    <a:cubicBezTo>
                      <a:pt x="1199492" y="48226"/>
                      <a:pt x="1213556" y="45155"/>
                      <a:pt x="1227667" y="42333"/>
                    </a:cubicBezTo>
                    <a:cubicBezTo>
                      <a:pt x="1292578" y="45155"/>
                      <a:pt x="1357890" y="43059"/>
                      <a:pt x="1422400" y="50800"/>
                    </a:cubicBezTo>
                    <a:cubicBezTo>
                      <a:pt x="1430326" y="51751"/>
                      <a:pt x="1432489" y="63626"/>
                      <a:pt x="1439334" y="67733"/>
                    </a:cubicBezTo>
                    <a:cubicBezTo>
                      <a:pt x="1446987" y="72325"/>
                      <a:pt x="1456267" y="73378"/>
                      <a:pt x="1464734" y="76200"/>
                    </a:cubicBezTo>
                    <a:cubicBezTo>
                      <a:pt x="1475004" y="74733"/>
                      <a:pt x="1530931" y="70348"/>
                      <a:pt x="1549400" y="59267"/>
                    </a:cubicBezTo>
                    <a:cubicBezTo>
                      <a:pt x="1556245" y="55160"/>
                      <a:pt x="1558688" y="44627"/>
                      <a:pt x="1566334" y="42333"/>
                    </a:cubicBezTo>
                    <a:cubicBezTo>
                      <a:pt x="1588128" y="35795"/>
                      <a:pt x="1611489" y="36689"/>
                      <a:pt x="1634067" y="33867"/>
                    </a:cubicBezTo>
                    <a:lnTo>
                      <a:pt x="1684867" y="16933"/>
                    </a:lnTo>
                    <a:cubicBezTo>
                      <a:pt x="1693334" y="14111"/>
                      <a:pt x="1701373" y="9208"/>
                      <a:pt x="1710267" y="8467"/>
                    </a:cubicBezTo>
                    <a:lnTo>
                      <a:pt x="1811867" y="0"/>
                    </a:lnTo>
                    <a:cubicBezTo>
                      <a:pt x="1881622" y="3875"/>
                      <a:pt x="1947749" y="1974"/>
                      <a:pt x="2015067" y="16933"/>
                    </a:cubicBezTo>
                    <a:cubicBezTo>
                      <a:pt x="2036733" y="21748"/>
                      <a:pt x="2048305" y="28283"/>
                      <a:pt x="2065867" y="42333"/>
                    </a:cubicBezTo>
                    <a:cubicBezTo>
                      <a:pt x="2072100" y="47320"/>
                      <a:pt x="2075326" y="56464"/>
                      <a:pt x="2082800" y="59267"/>
                    </a:cubicBezTo>
                    <a:cubicBezTo>
                      <a:pt x="2098874" y="65295"/>
                      <a:pt x="2116667" y="64911"/>
                      <a:pt x="2133600" y="67733"/>
                    </a:cubicBezTo>
                    <a:cubicBezTo>
                      <a:pt x="2200686" y="90096"/>
                      <a:pt x="2166793" y="81733"/>
                      <a:pt x="2235200" y="93133"/>
                    </a:cubicBezTo>
                    <a:lnTo>
                      <a:pt x="2286000" y="110067"/>
                    </a:lnTo>
                    <a:lnTo>
                      <a:pt x="2311400" y="118533"/>
                    </a:lnTo>
                    <a:cubicBezTo>
                      <a:pt x="2317045" y="124178"/>
                      <a:pt x="2321194" y="131897"/>
                      <a:pt x="2328334" y="135467"/>
                    </a:cubicBezTo>
                    <a:cubicBezTo>
                      <a:pt x="2344299" y="143449"/>
                      <a:pt x="2362201" y="146756"/>
                      <a:pt x="2379134" y="152400"/>
                    </a:cubicBezTo>
                    <a:cubicBezTo>
                      <a:pt x="2464531" y="180866"/>
                      <a:pt x="2332044" y="137426"/>
                      <a:pt x="2438400" y="169333"/>
                    </a:cubicBezTo>
                    <a:cubicBezTo>
                      <a:pt x="2455497" y="174462"/>
                      <a:pt x="2472267" y="180623"/>
                      <a:pt x="2489200" y="186267"/>
                    </a:cubicBezTo>
                    <a:lnTo>
                      <a:pt x="2514600" y="194733"/>
                    </a:lnTo>
                    <a:cubicBezTo>
                      <a:pt x="2528675" y="208808"/>
                      <a:pt x="2537708" y="220055"/>
                      <a:pt x="2556934" y="228600"/>
                    </a:cubicBezTo>
                    <a:cubicBezTo>
                      <a:pt x="2573245" y="235849"/>
                      <a:pt x="2590801" y="239889"/>
                      <a:pt x="2607734" y="245533"/>
                    </a:cubicBezTo>
                    <a:cubicBezTo>
                      <a:pt x="2616201" y="248355"/>
                      <a:pt x="2624383" y="252250"/>
                      <a:pt x="2633134" y="254000"/>
                    </a:cubicBezTo>
                    <a:cubicBezTo>
                      <a:pt x="2647245" y="256822"/>
                      <a:pt x="2661584" y="258681"/>
                      <a:pt x="2675467" y="262467"/>
                    </a:cubicBezTo>
                    <a:cubicBezTo>
                      <a:pt x="2692687" y="267163"/>
                      <a:pt x="2726267" y="279400"/>
                      <a:pt x="2726267" y="279400"/>
                    </a:cubicBezTo>
                    <a:cubicBezTo>
                      <a:pt x="2759991" y="329987"/>
                      <a:pt x="2723162" y="286004"/>
                      <a:pt x="2768600" y="313267"/>
                    </a:cubicBezTo>
                    <a:cubicBezTo>
                      <a:pt x="2826711" y="348133"/>
                      <a:pt x="2738980" y="314681"/>
                      <a:pt x="2810934" y="338667"/>
                    </a:cubicBezTo>
                    <a:cubicBezTo>
                      <a:pt x="2813756" y="347134"/>
                      <a:pt x="2814808" y="356414"/>
                      <a:pt x="2819400" y="364067"/>
                    </a:cubicBezTo>
                    <a:cubicBezTo>
                      <a:pt x="2827442" y="377470"/>
                      <a:pt x="2850199" y="390243"/>
                      <a:pt x="2861734" y="397933"/>
                    </a:cubicBezTo>
                    <a:cubicBezTo>
                      <a:pt x="2864556" y="406400"/>
                      <a:pt x="2863889" y="417022"/>
                      <a:pt x="2870200" y="423333"/>
                    </a:cubicBezTo>
                    <a:cubicBezTo>
                      <a:pt x="2876511" y="429644"/>
                      <a:pt x="2890413" y="424538"/>
                      <a:pt x="2895600" y="431800"/>
                    </a:cubicBezTo>
                    <a:cubicBezTo>
                      <a:pt x="2905975" y="446325"/>
                      <a:pt x="2906890" y="465667"/>
                      <a:pt x="2912534" y="482600"/>
                    </a:cubicBezTo>
                    <a:lnTo>
                      <a:pt x="2937934" y="558800"/>
                    </a:lnTo>
                    <a:cubicBezTo>
                      <a:pt x="2940756" y="567267"/>
                      <a:pt x="2940089" y="577890"/>
                      <a:pt x="2946400" y="584200"/>
                    </a:cubicBezTo>
                    <a:lnTo>
                      <a:pt x="2963334" y="601133"/>
                    </a:lnTo>
                    <a:cubicBezTo>
                      <a:pt x="2966156" y="609600"/>
                      <a:pt x="2967208" y="618880"/>
                      <a:pt x="2971800" y="626533"/>
                    </a:cubicBezTo>
                    <a:cubicBezTo>
                      <a:pt x="3000818" y="674896"/>
                      <a:pt x="2979756" y="607811"/>
                      <a:pt x="2997200" y="668867"/>
                    </a:cubicBezTo>
                    <a:cubicBezTo>
                      <a:pt x="3000397" y="680055"/>
                      <a:pt x="3002323" y="691588"/>
                      <a:pt x="3005667" y="702733"/>
                    </a:cubicBezTo>
                    <a:cubicBezTo>
                      <a:pt x="3005677" y="702768"/>
                      <a:pt x="3026828" y="766216"/>
                      <a:pt x="3031067" y="778933"/>
                    </a:cubicBezTo>
                    <a:lnTo>
                      <a:pt x="3039534" y="804333"/>
                    </a:lnTo>
                    <a:cubicBezTo>
                      <a:pt x="3042356" y="812800"/>
                      <a:pt x="3041689" y="823422"/>
                      <a:pt x="3048000" y="829733"/>
                    </a:cubicBezTo>
                    <a:lnTo>
                      <a:pt x="3064934" y="846667"/>
                    </a:lnTo>
                    <a:cubicBezTo>
                      <a:pt x="3067756" y="857956"/>
                      <a:pt x="3073400" y="868897"/>
                      <a:pt x="3073400" y="880533"/>
                    </a:cubicBezTo>
                    <a:cubicBezTo>
                      <a:pt x="3073400" y="1193614"/>
                      <a:pt x="3078190" y="1021132"/>
                      <a:pt x="3056467" y="1151467"/>
                    </a:cubicBezTo>
                    <a:cubicBezTo>
                      <a:pt x="3043495" y="1229298"/>
                      <a:pt x="3055761" y="1187449"/>
                      <a:pt x="3039534" y="1236133"/>
                    </a:cubicBezTo>
                    <a:cubicBezTo>
                      <a:pt x="3036712" y="1284111"/>
                      <a:pt x="3035849" y="1332245"/>
                      <a:pt x="3031067" y="1380067"/>
                    </a:cubicBezTo>
                    <a:cubicBezTo>
                      <a:pt x="3030179" y="1388947"/>
                      <a:pt x="3026934" y="1397665"/>
                      <a:pt x="3022600" y="1405467"/>
                    </a:cubicBezTo>
                    <a:cubicBezTo>
                      <a:pt x="3012717" y="1423257"/>
                      <a:pt x="3003125" y="1441877"/>
                      <a:pt x="2988734" y="1456267"/>
                    </a:cubicBezTo>
                    <a:cubicBezTo>
                      <a:pt x="2983089" y="1461911"/>
                      <a:pt x="2976590" y="1466814"/>
                      <a:pt x="2971800" y="1473200"/>
                    </a:cubicBezTo>
                    <a:cubicBezTo>
                      <a:pt x="2959589" y="1489481"/>
                      <a:pt x="2952324" y="1509610"/>
                      <a:pt x="2937934" y="1524000"/>
                    </a:cubicBezTo>
                    <a:lnTo>
                      <a:pt x="2904067" y="1557867"/>
                    </a:lnTo>
                    <a:cubicBezTo>
                      <a:pt x="2898423" y="1574800"/>
                      <a:pt x="2899756" y="1596046"/>
                      <a:pt x="2887134" y="1608667"/>
                    </a:cubicBezTo>
                    <a:cubicBezTo>
                      <a:pt x="2846238" y="1649561"/>
                      <a:pt x="2898215" y="1599800"/>
                      <a:pt x="2844800" y="1642533"/>
                    </a:cubicBezTo>
                    <a:cubicBezTo>
                      <a:pt x="2838567" y="1647520"/>
                      <a:pt x="2833511" y="1653822"/>
                      <a:pt x="2827867" y="1659467"/>
                    </a:cubicBezTo>
                    <a:cubicBezTo>
                      <a:pt x="2825045" y="1667934"/>
                      <a:pt x="2825711" y="1678556"/>
                      <a:pt x="2819400" y="1684867"/>
                    </a:cubicBezTo>
                    <a:cubicBezTo>
                      <a:pt x="2766012" y="1738254"/>
                      <a:pt x="2785785" y="1705907"/>
                      <a:pt x="2743200" y="1727200"/>
                    </a:cubicBezTo>
                    <a:cubicBezTo>
                      <a:pt x="2734099" y="1731751"/>
                      <a:pt x="2727099" y="1740000"/>
                      <a:pt x="2717800" y="1744133"/>
                    </a:cubicBezTo>
                    <a:cubicBezTo>
                      <a:pt x="2701489" y="1751382"/>
                      <a:pt x="2682965" y="1753085"/>
                      <a:pt x="2667000" y="1761067"/>
                    </a:cubicBezTo>
                    <a:cubicBezTo>
                      <a:pt x="2625152" y="1781991"/>
                      <a:pt x="2645107" y="1774009"/>
                      <a:pt x="2607734" y="1786467"/>
                    </a:cubicBezTo>
                    <a:lnTo>
                      <a:pt x="2387600" y="1778000"/>
                    </a:lnTo>
                    <a:cubicBezTo>
                      <a:pt x="2376190" y="1775718"/>
                      <a:pt x="2391483" y="1754829"/>
                      <a:pt x="2396067" y="1744133"/>
                    </a:cubicBezTo>
                    <a:cubicBezTo>
                      <a:pt x="2400075" y="1734780"/>
                      <a:pt x="2404371" y="1724126"/>
                      <a:pt x="2413000" y="1718733"/>
                    </a:cubicBezTo>
                    <a:cubicBezTo>
                      <a:pt x="2431418" y="1707222"/>
                      <a:pt x="2474791" y="1700196"/>
                      <a:pt x="2497667" y="1693333"/>
                    </a:cubicBezTo>
                    <a:cubicBezTo>
                      <a:pt x="2514764" y="1688204"/>
                      <a:pt x="2531534" y="1682044"/>
                      <a:pt x="2548467" y="1676400"/>
                    </a:cubicBezTo>
                    <a:cubicBezTo>
                      <a:pt x="2556934" y="1673578"/>
                      <a:pt x="2565032" y="1669195"/>
                      <a:pt x="2573867" y="1667933"/>
                    </a:cubicBezTo>
                    <a:lnTo>
                      <a:pt x="2633134" y="1659467"/>
                    </a:lnTo>
                    <a:cubicBezTo>
                      <a:pt x="2638778" y="1653822"/>
                      <a:pt x="2643681" y="1647323"/>
                      <a:pt x="2650067" y="1642533"/>
                    </a:cubicBezTo>
                    <a:cubicBezTo>
                      <a:pt x="2666348" y="1630322"/>
                      <a:pt x="2686477" y="1623057"/>
                      <a:pt x="2700867" y="1608667"/>
                    </a:cubicBezTo>
                    <a:lnTo>
                      <a:pt x="2734734" y="1574800"/>
                    </a:lnTo>
                    <a:cubicBezTo>
                      <a:pt x="2758717" y="1502847"/>
                      <a:pt x="2725268" y="1590576"/>
                      <a:pt x="2760134" y="1532467"/>
                    </a:cubicBezTo>
                    <a:cubicBezTo>
                      <a:pt x="2793109" y="1477509"/>
                      <a:pt x="2742625" y="1533042"/>
                      <a:pt x="2785534" y="1490133"/>
                    </a:cubicBezTo>
                    <a:cubicBezTo>
                      <a:pt x="2788356" y="1481666"/>
                      <a:pt x="2789408" y="1472386"/>
                      <a:pt x="2794000" y="1464733"/>
                    </a:cubicBezTo>
                    <a:cubicBezTo>
                      <a:pt x="2798107" y="1457888"/>
                      <a:pt x="2807364" y="1454940"/>
                      <a:pt x="2810934" y="1447800"/>
                    </a:cubicBezTo>
                    <a:cubicBezTo>
                      <a:pt x="2818917" y="1431835"/>
                      <a:pt x="2822223" y="1413933"/>
                      <a:pt x="2827867" y="1397000"/>
                    </a:cubicBezTo>
                    <a:cubicBezTo>
                      <a:pt x="2830689" y="1388533"/>
                      <a:pt x="2831384" y="1379026"/>
                      <a:pt x="2836334" y="1371600"/>
                    </a:cubicBezTo>
                    <a:cubicBezTo>
                      <a:pt x="2841978" y="1363133"/>
                      <a:pt x="2848716" y="1355301"/>
                      <a:pt x="2853267" y="1346200"/>
                    </a:cubicBezTo>
                    <a:cubicBezTo>
                      <a:pt x="2859342" y="1334050"/>
                      <a:pt x="2867486" y="1297790"/>
                      <a:pt x="2870200" y="1286933"/>
                    </a:cubicBezTo>
                    <a:cubicBezTo>
                      <a:pt x="2867378" y="1244600"/>
                      <a:pt x="2866789" y="1202058"/>
                      <a:pt x="2861734" y="1159933"/>
                    </a:cubicBezTo>
                    <a:cubicBezTo>
                      <a:pt x="2858305" y="1131357"/>
                      <a:pt x="2849531" y="1103656"/>
                      <a:pt x="2844800" y="1075267"/>
                    </a:cubicBezTo>
                    <a:cubicBezTo>
                      <a:pt x="2841978" y="1058334"/>
                      <a:pt x="2838603" y="1041483"/>
                      <a:pt x="2836334" y="1024467"/>
                    </a:cubicBezTo>
                    <a:cubicBezTo>
                      <a:pt x="2832956" y="999135"/>
                      <a:pt x="2832879" y="973327"/>
                      <a:pt x="2827867" y="948267"/>
                    </a:cubicBezTo>
                    <a:cubicBezTo>
                      <a:pt x="2818230" y="900082"/>
                      <a:pt x="2810935" y="903116"/>
                      <a:pt x="2794000" y="863600"/>
                    </a:cubicBezTo>
                    <a:cubicBezTo>
                      <a:pt x="2772967" y="814523"/>
                      <a:pt x="2801145" y="861615"/>
                      <a:pt x="2768600" y="812800"/>
                    </a:cubicBezTo>
                    <a:cubicBezTo>
                      <a:pt x="2747321" y="748957"/>
                      <a:pt x="2776026" y="827651"/>
                      <a:pt x="2743200" y="762000"/>
                    </a:cubicBezTo>
                    <a:cubicBezTo>
                      <a:pt x="2739209" y="754018"/>
                      <a:pt x="2739326" y="744253"/>
                      <a:pt x="2734734" y="736600"/>
                    </a:cubicBezTo>
                    <a:cubicBezTo>
                      <a:pt x="2730627" y="729755"/>
                      <a:pt x="2722787" y="725900"/>
                      <a:pt x="2717800" y="719667"/>
                    </a:cubicBezTo>
                    <a:cubicBezTo>
                      <a:pt x="2711443" y="711721"/>
                      <a:pt x="2705418" y="703368"/>
                      <a:pt x="2700867" y="694267"/>
                    </a:cubicBezTo>
                    <a:cubicBezTo>
                      <a:pt x="2696876" y="686285"/>
                      <a:pt x="2696992" y="676520"/>
                      <a:pt x="2692400" y="668867"/>
                    </a:cubicBezTo>
                    <a:cubicBezTo>
                      <a:pt x="2688293" y="662022"/>
                      <a:pt x="2680454" y="658166"/>
                      <a:pt x="2675467" y="651933"/>
                    </a:cubicBezTo>
                    <a:cubicBezTo>
                      <a:pt x="2669110" y="643987"/>
                      <a:pt x="2663085" y="635634"/>
                      <a:pt x="2658534" y="626533"/>
                    </a:cubicBezTo>
                    <a:cubicBezTo>
                      <a:pt x="2654543" y="618551"/>
                      <a:pt x="2654058" y="609115"/>
                      <a:pt x="2650067" y="601133"/>
                    </a:cubicBezTo>
                    <a:cubicBezTo>
                      <a:pt x="2645516" y="592032"/>
                      <a:pt x="2637685" y="584834"/>
                      <a:pt x="2633134" y="575733"/>
                    </a:cubicBezTo>
                    <a:cubicBezTo>
                      <a:pt x="2629143" y="567751"/>
                      <a:pt x="2628658" y="558315"/>
                      <a:pt x="2624667" y="550333"/>
                    </a:cubicBezTo>
                    <a:cubicBezTo>
                      <a:pt x="2613985" y="528970"/>
                      <a:pt x="2606552" y="523751"/>
                      <a:pt x="2590800" y="508000"/>
                    </a:cubicBezTo>
                    <a:cubicBezTo>
                      <a:pt x="2566817" y="436047"/>
                      <a:pt x="2600266" y="523776"/>
                      <a:pt x="2565400" y="465667"/>
                    </a:cubicBezTo>
                    <a:cubicBezTo>
                      <a:pt x="2560808" y="458014"/>
                      <a:pt x="2561526" y="447920"/>
                      <a:pt x="2556934" y="440267"/>
                    </a:cubicBezTo>
                    <a:cubicBezTo>
                      <a:pt x="2552827" y="433422"/>
                      <a:pt x="2544987" y="429567"/>
                      <a:pt x="2540000" y="423333"/>
                    </a:cubicBezTo>
                    <a:cubicBezTo>
                      <a:pt x="2490329" y="361244"/>
                      <a:pt x="2558628" y="431800"/>
                      <a:pt x="2497667" y="381000"/>
                    </a:cubicBezTo>
                    <a:cubicBezTo>
                      <a:pt x="2488469" y="373335"/>
                      <a:pt x="2479932" y="364798"/>
                      <a:pt x="2472267" y="355600"/>
                    </a:cubicBezTo>
                    <a:cubicBezTo>
                      <a:pt x="2465753" y="347783"/>
                      <a:pt x="2463280" y="336557"/>
                      <a:pt x="2455334" y="330200"/>
                    </a:cubicBezTo>
                    <a:cubicBezTo>
                      <a:pt x="2448365" y="324625"/>
                      <a:pt x="2437916" y="325724"/>
                      <a:pt x="2429934" y="321733"/>
                    </a:cubicBezTo>
                    <a:cubicBezTo>
                      <a:pt x="2420833" y="317182"/>
                      <a:pt x="2412260" y="311422"/>
                      <a:pt x="2404534" y="304800"/>
                    </a:cubicBezTo>
                    <a:cubicBezTo>
                      <a:pt x="2381938" y="285432"/>
                      <a:pt x="2372181" y="265962"/>
                      <a:pt x="2345267" y="254000"/>
                    </a:cubicBezTo>
                    <a:cubicBezTo>
                      <a:pt x="2328956" y="246751"/>
                      <a:pt x="2311400" y="242711"/>
                      <a:pt x="2294467" y="237067"/>
                    </a:cubicBezTo>
                    <a:cubicBezTo>
                      <a:pt x="2286000" y="234245"/>
                      <a:pt x="2277870" y="230067"/>
                      <a:pt x="2269067" y="228600"/>
                    </a:cubicBezTo>
                    <a:cubicBezTo>
                      <a:pt x="2252134" y="225778"/>
                      <a:pt x="2234921" y="224297"/>
                      <a:pt x="2218267" y="220133"/>
                    </a:cubicBezTo>
                    <a:cubicBezTo>
                      <a:pt x="2218247" y="220128"/>
                      <a:pt x="2154777" y="198969"/>
                      <a:pt x="2142067" y="194733"/>
                    </a:cubicBezTo>
                    <a:cubicBezTo>
                      <a:pt x="2133600" y="191911"/>
                      <a:pt x="2125325" y="188432"/>
                      <a:pt x="2116667" y="186267"/>
                    </a:cubicBezTo>
                    <a:cubicBezTo>
                      <a:pt x="2094089" y="180622"/>
                      <a:pt x="2071755" y="173897"/>
                      <a:pt x="2048934" y="169333"/>
                    </a:cubicBezTo>
                    <a:cubicBezTo>
                      <a:pt x="2034823" y="166511"/>
                      <a:pt x="2020484" y="164653"/>
                      <a:pt x="2006600" y="160867"/>
                    </a:cubicBezTo>
                    <a:cubicBezTo>
                      <a:pt x="1989380" y="156171"/>
                      <a:pt x="1972733" y="149577"/>
                      <a:pt x="1955800" y="143933"/>
                    </a:cubicBezTo>
                    <a:lnTo>
                      <a:pt x="1930400" y="135467"/>
                    </a:lnTo>
                    <a:cubicBezTo>
                      <a:pt x="1921933" y="132645"/>
                      <a:pt x="1913658" y="129165"/>
                      <a:pt x="1905000" y="127000"/>
                    </a:cubicBezTo>
                    <a:cubicBezTo>
                      <a:pt x="1820613" y="105903"/>
                      <a:pt x="1860223" y="113893"/>
                      <a:pt x="1786467" y="101600"/>
                    </a:cubicBezTo>
                    <a:cubicBezTo>
                      <a:pt x="1732910" y="74822"/>
                      <a:pt x="1744938" y="73409"/>
                      <a:pt x="1659467" y="93133"/>
                    </a:cubicBezTo>
                    <a:cubicBezTo>
                      <a:pt x="1534386" y="121998"/>
                      <a:pt x="1763963" y="101259"/>
                      <a:pt x="1617134" y="118533"/>
                    </a:cubicBezTo>
                    <a:cubicBezTo>
                      <a:pt x="1577793" y="123161"/>
                      <a:pt x="1538180" y="125417"/>
                      <a:pt x="1498600" y="127000"/>
                    </a:cubicBezTo>
                    <a:cubicBezTo>
                      <a:pt x="1397042" y="131062"/>
                      <a:pt x="1295400" y="132645"/>
                      <a:pt x="1193800" y="135467"/>
                    </a:cubicBezTo>
                    <a:cubicBezTo>
                      <a:pt x="1179689" y="138289"/>
                      <a:pt x="1165428" y="140443"/>
                      <a:pt x="1151467" y="143933"/>
                    </a:cubicBezTo>
                    <a:cubicBezTo>
                      <a:pt x="1142809" y="146098"/>
                      <a:pt x="1134913" y="151220"/>
                      <a:pt x="1126067" y="152400"/>
                    </a:cubicBezTo>
                    <a:cubicBezTo>
                      <a:pt x="935379" y="177826"/>
                      <a:pt x="1098746" y="147076"/>
                      <a:pt x="965200" y="169333"/>
                    </a:cubicBezTo>
                    <a:cubicBezTo>
                      <a:pt x="951005" y="171699"/>
                      <a:pt x="936750" y="174014"/>
                      <a:pt x="922867" y="177800"/>
                    </a:cubicBezTo>
                    <a:cubicBezTo>
                      <a:pt x="905647" y="182496"/>
                      <a:pt x="872067" y="194733"/>
                      <a:pt x="872067" y="194733"/>
                    </a:cubicBezTo>
                    <a:cubicBezTo>
                      <a:pt x="857992" y="208809"/>
                      <a:pt x="848961" y="220055"/>
                      <a:pt x="829734" y="228600"/>
                    </a:cubicBezTo>
                    <a:cubicBezTo>
                      <a:pt x="813423" y="235849"/>
                      <a:pt x="795867" y="239889"/>
                      <a:pt x="778934" y="245533"/>
                    </a:cubicBezTo>
                    <a:lnTo>
                      <a:pt x="753534" y="254000"/>
                    </a:lnTo>
                    <a:lnTo>
                      <a:pt x="728134" y="262467"/>
                    </a:lnTo>
                    <a:cubicBezTo>
                      <a:pt x="695058" y="295541"/>
                      <a:pt x="729764" y="265885"/>
                      <a:pt x="685800" y="287867"/>
                    </a:cubicBezTo>
                    <a:cubicBezTo>
                      <a:pt x="676699" y="292418"/>
                      <a:pt x="669235" y="299752"/>
                      <a:pt x="660400" y="304800"/>
                    </a:cubicBezTo>
                    <a:cubicBezTo>
                      <a:pt x="649442" y="311062"/>
                      <a:pt x="637035" y="314732"/>
                      <a:pt x="626534" y="321733"/>
                    </a:cubicBezTo>
                    <a:cubicBezTo>
                      <a:pt x="619892" y="326161"/>
                      <a:pt x="615986" y="333877"/>
                      <a:pt x="609600" y="338667"/>
                    </a:cubicBezTo>
                    <a:cubicBezTo>
                      <a:pt x="593319" y="350878"/>
                      <a:pt x="573190" y="358142"/>
                      <a:pt x="558800" y="372533"/>
                    </a:cubicBezTo>
                    <a:cubicBezTo>
                      <a:pt x="553156" y="378178"/>
                      <a:pt x="548712" y="385360"/>
                      <a:pt x="541867" y="389467"/>
                    </a:cubicBezTo>
                    <a:cubicBezTo>
                      <a:pt x="534214" y="394059"/>
                      <a:pt x="524934" y="395111"/>
                      <a:pt x="516467" y="397933"/>
                    </a:cubicBezTo>
                    <a:cubicBezTo>
                      <a:pt x="508000" y="403578"/>
                      <a:pt x="500169" y="410316"/>
                      <a:pt x="491067" y="414867"/>
                    </a:cubicBezTo>
                    <a:cubicBezTo>
                      <a:pt x="483085" y="418858"/>
                      <a:pt x="473320" y="418741"/>
                      <a:pt x="465667" y="423333"/>
                    </a:cubicBezTo>
                    <a:cubicBezTo>
                      <a:pt x="458822" y="427440"/>
                      <a:pt x="454967" y="435280"/>
                      <a:pt x="448734" y="440267"/>
                    </a:cubicBezTo>
                    <a:cubicBezTo>
                      <a:pt x="425289" y="459023"/>
                      <a:pt x="424760" y="456725"/>
                      <a:pt x="397934" y="465667"/>
                    </a:cubicBezTo>
                    <a:cubicBezTo>
                      <a:pt x="392289" y="471311"/>
                      <a:pt x="385987" y="476367"/>
                      <a:pt x="381000" y="482600"/>
                    </a:cubicBezTo>
                    <a:cubicBezTo>
                      <a:pt x="374643" y="490546"/>
                      <a:pt x="371884" y="501486"/>
                      <a:pt x="364067" y="508000"/>
                    </a:cubicBezTo>
                    <a:cubicBezTo>
                      <a:pt x="354371" y="516080"/>
                      <a:pt x="341489" y="519289"/>
                      <a:pt x="330200" y="524933"/>
                    </a:cubicBezTo>
                    <a:cubicBezTo>
                      <a:pt x="324556" y="536222"/>
                      <a:pt x="318239" y="547199"/>
                      <a:pt x="313267" y="558800"/>
                    </a:cubicBezTo>
                    <a:cubicBezTo>
                      <a:pt x="309751" y="567003"/>
                      <a:pt x="309134" y="576398"/>
                      <a:pt x="304800" y="584200"/>
                    </a:cubicBezTo>
                    <a:cubicBezTo>
                      <a:pt x="280864" y="627285"/>
                      <a:pt x="279693" y="626241"/>
                      <a:pt x="254000" y="651933"/>
                    </a:cubicBezTo>
                    <a:lnTo>
                      <a:pt x="211667" y="778933"/>
                    </a:lnTo>
                    <a:lnTo>
                      <a:pt x="194734" y="829733"/>
                    </a:lnTo>
                    <a:cubicBezTo>
                      <a:pt x="191912" y="838200"/>
                      <a:pt x="188017" y="846382"/>
                      <a:pt x="186267" y="855133"/>
                    </a:cubicBezTo>
                    <a:lnTo>
                      <a:pt x="169334" y="939800"/>
                    </a:lnTo>
                    <a:cubicBezTo>
                      <a:pt x="172156" y="1021644"/>
                      <a:pt x="172846" y="1103590"/>
                      <a:pt x="177800" y="1185333"/>
                    </a:cubicBezTo>
                    <a:cubicBezTo>
                      <a:pt x="179636" y="1215632"/>
                      <a:pt x="191575" y="1225943"/>
                      <a:pt x="203200" y="1253067"/>
                    </a:cubicBezTo>
                    <a:cubicBezTo>
                      <a:pt x="206716" y="1261270"/>
                      <a:pt x="209215" y="1269886"/>
                      <a:pt x="211667" y="1278467"/>
                    </a:cubicBezTo>
                    <a:cubicBezTo>
                      <a:pt x="216271" y="1294582"/>
                      <a:pt x="229020" y="1355086"/>
                      <a:pt x="237067" y="1363133"/>
                    </a:cubicBezTo>
                    <a:cubicBezTo>
                      <a:pt x="257125" y="1383192"/>
                      <a:pt x="278294" y="1402149"/>
                      <a:pt x="287867" y="1430867"/>
                    </a:cubicBezTo>
                    <a:cubicBezTo>
                      <a:pt x="293906" y="1448984"/>
                      <a:pt x="297821" y="1468151"/>
                      <a:pt x="313267" y="1481667"/>
                    </a:cubicBezTo>
                    <a:cubicBezTo>
                      <a:pt x="328583" y="1495068"/>
                      <a:pt x="364067" y="1515533"/>
                      <a:pt x="364067" y="1515533"/>
                    </a:cubicBezTo>
                    <a:cubicBezTo>
                      <a:pt x="366889" y="1524000"/>
                      <a:pt x="366223" y="1534622"/>
                      <a:pt x="372534" y="1540933"/>
                    </a:cubicBezTo>
                    <a:cubicBezTo>
                      <a:pt x="386925" y="1555324"/>
                      <a:pt x="423334" y="1574800"/>
                      <a:pt x="423334" y="1574800"/>
                    </a:cubicBezTo>
                    <a:cubicBezTo>
                      <a:pt x="428978" y="1583267"/>
                      <a:pt x="433072" y="1593005"/>
                      <a:pt x="440267" y="1600200"/>
                    </a:cubicBezTo>
                    <a:cubicBezTo>
                      <a:pt x="478568" y="1638501"/>
                      <a:pt x="459073" y="1590307"/>
                      <a:pt x="499534" y="1651000"/>
                    </a:cubicBezTo>
                    <a:cubicBezTo>
                      <a:pt x="505178" y="1659467"/>
                      <a:pt x="507838" y="1671007"/>
                      <a:pt x="516467" y="1676400"/>
                    </a:cubicBezTo>
                    <a:cubicBezTo>
                      <a:pt x="613510" y="1737052"/>
                      <a:pt x="584201" y="1713089"/>
                      <a:pt x="575734" y="1718733"/>
                    </a:cubicBezTo>
                    <a:close/>
                  </a:path>
                </a:pathLst>
              </a:cu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999869" y="-36698"/>
              <a:ext cx="128532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/>
                <a:t>Object</a:t>
              </a:r>
              <a:endParaRPr lang="en-US" sz="3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16192" y="1208695"/>
              <a:ext cx="2878546" cy="1549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Imaging</a:t>
              </a:r>
            </a:p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System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3420358" y="1728566"/>
              <a:ext cx="660372" cy="50293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7264069" y="1728566"/>
              <a:ext cx="660372" cy="50293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433" y="3459749"/>
              <a:ext cx="1346200" cy="469900"/>
            </a:xfrm>
            <a:prstGeom prst="rect">
              <a:avLst/>
            </a:prstGeom>
          </p:spPr>
        </p:pic>
        <p:pic>
          <p:nvPicPr>
            <p:cNvPr id="38" name="Picture 37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8723" y="3459749"/>
              <a:ext cx="1244600" cy="469900"/>
            </a:xfrm>
            <a:prstGeom prst="rect">
              <a:avLst/>
            </a:prstGeom>
          </p:spPr>
        </p:pic>
        <p:pic>
          <p:nvPicPr>
            <p:cNvPr id="39" name="Picture 38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7932" y="2992859"/>
              <a:ext cx="355600" cy="342900"/>
            </a:xfrm>
            <a:prstGeom prst="rect">
              <a:avLst/>
            </a:prstGeom>
          </p:spPr>
        </p:pic>
        <p:pic>
          <p:nvPicPr>
            <p:cNvPr id="40" name="Picture 39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3131" y="4204717"/>
              <a:ext cx="4191000" cy="469900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3420358" y="3995738"/>
              <a:ext cx="4504083" cy="89734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440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mason</dc:creator>
  <cp:lastModifiedBy>sarah mason</cp:lastModifiedBy>
  <cp:revision>8</cp:revision>
  <dcterms:created xsi:type="dcterms:W3CDTF">2018-02-12T17:10:02Z</dcterms:created>
  <dcterms:modified xsi:type="dcterms:W3CDTF">2018-02-12T22:25:12Z</dcterms:modified>
</cp:coreProperties>
</file>