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7950" cy="6300788"/>
  <p:notesSz cx="6858000" cy="9144000"/>
  <p:defaultTextStyle>
    <a:defPPr>
      <a:defRPr lang="en-US"/>
    </a:defPPr>
    <a:lvl1pPr marL="0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7083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4166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1250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8333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5416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22499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9582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6666" algn="l" defTabSz="43708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28" y="-104"/>
      </p:cViewPr>
      <p:guideLst>
        <p:guide orient="horz" pos="1985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846" y="1957328"/>
            <a:ext cx="7648258" cy="135058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693" y="3570447"/>
            <a:ext cx="6298565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4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1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2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514" y="252324"/>
            <a:ext cx="2024539" cy="537608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898" y="252324"/>
            <a:ext cx="5923650" cy="537608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76" y="4048840"/>
            <a:ext cx="7648258" cy="1251407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776" y="2670543"/>
            <a:ext cx="7648258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7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41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12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83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54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224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9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66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897" y="1470184"/>
            <a:ext cx="3974095" cy="415822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958" y="1470184"/>
            <a:ext cx="3974095" cy="415822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1410385"/>
            <a:ext cx="3975657" cy="58778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7083" indent="0">
              <a:buNone/>
              <a:defRPr sz="1900" b="1"/>
            </a:lvl2pPr>
            <a:lvl3pPr marL="874166" indent="0">
              <a:buNone/>
              <a:defRPr sz="1700" b="1"/>
            </a:lvl3pPr>
            <a:lvl4pPr marL="1311250" indent="0">
              <a:buNone/>
              <a:defRPr sz="1500" b="1"/>
            </a:lvl4pPr>
            <a:lvl5pPr marL="1748333" indent="0">
              <a:buNone/>
              <a:defRPr sz="1500" b="1"/>
            </a:lvl5pPr>
            <a:lvl6pPr marL="2185416" indent="0">
              <a:buNone/>
              <a:defRPr sz="1500" b="1"/>
            </a:lvl6pPr>
            <a:lvl7pPr marL="2622499" indent="0">
              <a:buNone/>
              <a:defRPr sz="1500" b="1"/>
            </a:lvl7pPr>
            <a:lvl8pPr marL="3059582" indent="0">
              <a:buNone/>
              <a:defRPr sz="1500" b="1"/>
            </a:lvl8pPr>
            <a:lvl9pPr marL="3496666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98" y="1998167"/>
            <a:ext cx="3975657" cy="363024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834" y="1410385"/>
            <a:ext cx="3977219" cy="58778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7083" indent="0">
              <a:buNone/>
              <a:defRPr sz="1900" b="1"/>
            </a:lvl2pPr>
            <a:lvl3pPr marL="874166" indent="0">
              <a:buNone/>
              <a:defRPr sz="1700" b="1"/>
            </a:lvl3pPr>
            <a:lvl4pPr marL="1311250" indent="0">
              <a:buNone/>
              <a:defRPr sz="1500" b="1"/>
            </a:lvl4pPr>
            <a:lvl5pPr marL="1748333" indent="0">
              <a:buNone/>
              <a:defRPr sz="1500" b="1"/>
            </a:lvl5pPr>
            <a:lvl6pPr marL="2185416" indent="0">
              <a:buNone/>
              <a:defRPr sz="1500" b="1"/>
            </a:lvl6pPr>
            <a:lvl7pPr marL="2622499" indent="0">
              <a:buNone/>
              <a:defRPr sz="1500" b="1"/>
            </a:lvl7pPr>
            <a:lvl8pPr marL="3059582" indent="0">
              <a:buNone/>
              <a:defRPr sz="1500" b="1"/>
            </a:lvl8pPr>
            <a:lvl9pPr marL="3496666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834" y="1998167"/>
            <a:ext cx="3977219" cy="363024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8" y="250864"/>
            <a:ext cx="2960264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49" y="250865"/>
            <a:ext cx="5030104" cy="53775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898" y="1318499"/>
            <a:ext cx="2960264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37083" indent="0">
              <a:buNone/>
              <a:defRPr sz="1100"/>
            </a:lvl2pPr>
            <a:lvl3pPr marL="874166" indent="0">
              <a:buNone/>
              <a:defRPr sz="1000"/>
            </a:lvl3pPr>
            <a:lvl4pPr marL="1311250" indent="0">
              <a:buNone/>
              <a:defRPr sz="900"/>
            </a:lvl4pPr>
            <a:lvl5pPr marL="1748333" indent="0">
              <a:buNone/>
              <a:defRPr sz="900"/>
            </a:lvl5pPr>
            <a:lvl6pPr marL="2185416" indent="0">
              <a:buNone/>
              <a:defRPr sz="900"/>
            </a:lvl6pPr>
            <a:lvl7pPr marL="2622499" indent="0">
              <a:buNone/>
              <a:defRPr sz="900"/>
            </a:lvl7pPr>
            <a:lvl8pPr marL="3059582" indent="0">
              <a:buNone/>
              <a:defRPr sz="900"/>
            </a:lvl8pPr>
            <a:lvl9pPr marL="349666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61" y="4410551"/>
            <a:ext cx="5398770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61" y="562987"/>
            <a:ext cx="5398770" cy="3780473"/>
          </a:xfrm>
        </p:spPr>
        <p:txBody>
          <a:bodyPr/>
          <a:lstStyle>
            <a:lvl1pPr marL="0" indent="0">
              <a:buNone/>
              <a:defRPr sz="3100"/>
            </a:lvl1pPr>
            <a:lvl2pPr marL="437083" indent="0">
              <a:buNone/>
              <a:defRPr sz="2700"/>
            </a:lvl2pPr>
            <a:lvl3pPr marL="874166" indent="0">
              <a:buNone/>
              <a:defRPr sz="2300"/>
            </a:lvl3pPr>
            <a:lvl4pPr marL="1311250" indent="0">
              <a:buNone/>
              <a:defRPr sz="1900"/>
            </a:lvl4pPr>
            <a:lvl5pPr marL="1748333" indent="0">
              <a:buNone/>
              <a:defRPr sz="1900"/>
            </a:lvl5pPr>
            <a:lvl6pPr marL="2185416" indent="0">
              <a:buNone/>
              <a:defRPr sz="1900"/>
            </a:lvl6pPr>
            <a:lvl7pPr marL="2622499" indent="0">
              <a:buNone/>
              <a:defRPr sz="1900"/>
            </a:lvl7pPr>
            <a:lvl8pPr marL="3059582" indent="0">
              <a:buNone/>
              <a:defRPr sz="1900"/>
            </a:lvl8pPr>
            <a:lvl9pPr marL="3496666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61" y="4931242"/>
            <a:ext cx="5398770" cy="739467"/>
          </a:xfrm>
        </p:spPr>
        <p:txBody>
          <a:bodyPr/>
          <a:lstStyle>
            <a:lvl1pPr marL="0" indent="0">
              <a:buNone/>
              <a:defRPr sz="1300"/>
            </a:lvl1pPr>
            <a:lvl2pPr marL="437083" indent="0">
              <a:buNone/>
              <a:defRPr sz="1100"/>
            </a:lvl2pPr>
            <a:lvl3pPr marL="874166" indent="0">
              <a:buNone/>
              <a:defRPr sz="1000"/>
            </a:lvl3pPr>
            <a:lvl4pPr marL="1311250" indent="0">
              <a:buNone/>
              <a:defRPr sz="900"/>
            </a:lvl4pPr>
            <a:lvl5pPr marL="1748333" indent="0">
              <a:buNone/>
              <a:defRPr sz="900"/>
            </a:lvl5pPr>
            <a:lvl6pPr marL="2185416" indent="0">
              <a:buNone/>
              <a:defRPr sz="900"/>
            </a:lvl6pPr>
            <a:lvl7pPr marL="2622499" indent="0">
              <a:buNone/>
              <a:defRPr sz="900"/>
            </a:lvl7pPr>
            <a:lvl8pPr marL="3059582" indent="0">
              <a:buNone/>
              <a:defRPr sz="900"/>
            </a:lvl8pPr>
            <a:lvl9pPr marL="349666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98" y="252324"/>
            <a:ext cx="8098155" cy="1050131"/>
          </a:xfrm>
          <a:prstGeom prst="rect">
            <a:avLst/>
          </a:prstGeom>
        </p:spPr>
        <p:txBody>
          <a:bodyPr vert="horz" lIns="87417" tIns="43708" rIns="87417" bIns="437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1470184"/>
            <a:ext cx="8098155" cy="4158229"/>
          </a:xfrm>
          <a:prstGeom prst="rect">
            <a:avLst/>
          </a:prstGeom>
        </p:spPr>
        <p:txBody>
          <a:bodyPr vert="horz" lIns="87417" tIns="43708" rIns="87417" bIns="437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97" y="5839897"/>
            <a:ext cx="2099522" cy="335459"/>
          </a:xfrm>
          <a:prstGeom prst="rect">
            <a:avLst/>
          </a:prstGeom>
        </p:spPr>
        <p:txBody>
          <a:bodyPr vert="horz" lIns="87417" tIns="43708" rIns="87417" bIns="4370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8235-8061-1242-A779-B8F07858FFB1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300" y="5839897"/>
            <a:ext cx="2849351" cy="335459"/>
          </a:xfrm>
          <a:prstGeom prst="rect">
            <a:avLst/>
          </a:prstGeom>
        </p:spPr>
        <p:txBody>
          <a:bodyPr vert="horz" lIns="87417" tIns="43708" rIns="87417" bIns="4370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8531" y="5839897"/>
            <a:ext cx="2099522" cy="335459"/>
          </a:xfrm>
          <a:prstGeom prst="rect">
            <a:avLst/>
          </a:prstGeom>
        </p:spPr>
        <p:txBody>
          <a:bodyPr vert="horz" lIns="87417" tIns="43708" rIns="87417" bIns="4370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6995-3A74-9344-AB04-00A34B31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708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812" indent="-327812" algn="l" defTabSz="437083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0260" indent="-273177" algn="l" defTabSz="437083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218542" algn="l" defTabSz="43708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9791" indent="-218542" algn="l" defTabSz="437083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6874" indent="-218542" algn="l" defTabSz="437083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3958" indent="-218542" algn="l" defTabSz="437083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1041" indent="-218542" algn="l" defTabSz="437083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8124" indent="-218542" algn="l" defTabSz="437083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15207" indent="-218542" algn="l" defTabSz="437083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7083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4166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1250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33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5416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499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582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666" algn="l" defTabSz="4370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45" y="59564"/>
            <a:ext cx="8981186" cy="6243698"/>
            <a:chOff x="81409" y="227924"/>
            <a:chExt cx="8981186" cy="6243698"/>
          </a:xfrm>
        </p:grpSpPr>
        <p:pic>
          <p:nvPicPr>
            <p:cNvPr id="14" name="Picture 13" descr="C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" y="227924"/>
              <a:ext cx="4320000" cy="2396302"/>
            </a:xfrm>
            <a:prstGeom prst="rect">
              <a:avLst/>
            </a:prstGeom>
          </p:spPr>
        </p:pic>
        <p:pic>
          <p:nvPicPr>
            <p:cNvPr id="15" name="Picture 14" descr="DWI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" y="3267647"/>
              <a:ext cx="4320000" cy="2726030"/>
            </a:xfrm>
            <a:prstGeom prst="rect">
              <a:avLst/>
            </a:prstGeom>
          </p:spPr>
        </p:pic>
        <p:pic>
          <p:nvPicPr>
            <p:cNvPr id="16" name="Picture 15" descr="PE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595" y="227924"/>
              <a:ext cx="4320000" cy="2396302"/>
            </a:xfrm>
            <a:prstGeom prst="rect">
              <a:avLst/>
            </a:prstGeom>
          </p:spPr>
        </p:pic>
        <p:pic>
          <p:nvPicPr>
            <p:cNvPr id="17" name="Picture 16" descr="T1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595" y="3267647"/>
              <a:ext cx="4320000" cy="27260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35729" y="6009957"/>
              <a:ext cx="2378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T2-weighted MRI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338" y="6009957"/>
              <a:ext cx="2378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T1-weighted MRI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4998" y="2624226"/>
              <a:ext cx="1240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X-ray CT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8307" y="2624226"/>
              <a:ext cx="65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PET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33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2</cp:revision>
  <dcterms:created xsi:type="dcterms:W3CDTF">2018-02-12T15:52:53Z</dcterms:created>
  <dcterms:modified xsi:type="dcterms:W3CDTF">2018-02-12T15:56:10Z</dcterms:modified>
</cp:coreProperties>
</file>