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119813" cy="5400675"/>
  <p:notesSz cx="6858000" cy="9144000"/>
  <p:defaultTextStyle>
    <a:defPPr>
      <a:defRPr lang="en-US"/>
    </a:defPPr>
    <a:lvl1pPr marL="0" algn="l" defTabSz="552877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1pPr>
    <a:lvl2pPr marL="276438" algn="l" defTabSz="552877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2pPr>
    <a:lvl3pPr marL="552877" algn="l" defTabSz="552877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3pPr>
    <a:lvl4pPr marL="829315" algn="l" defTabSz="552877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4pPr>
    <a:lvl5pPr marL="1105755" algn="l" defTabSz="552877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5pPr>
    <a:lvl6pPr marL="1382193" algn="l" defTabSz="552877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6pPr>
    <a:lvl7pPr marL="1658632" algn="l" defTabSz="552877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7pPr>
    <a:lvl8pPr marL="1935070" algn="l" defTabSz="552877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8pPr>
    <a:lvl9pPr marL="2211508" algn="l" defTabSz="552877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60" d="100"/>
          <a:sy n="160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883861"/>
            <a:ext cx="5201841" cy="1880235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836605"/>
            <a:ext cx="4589860" cy="1303913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87B9-599C-784A-8431-3BBC94C4F7D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87B9-599C-784A-8431-3BBC94C4F7D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287536"/>
            <a:ext cx="1319585" cy="457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287536"/>
            <a:ext cx="3882256" cy="457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87B9-599C-784A-8431-3BBC94C4F7D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87B9-599C-784A-8431-3BBC94C4F7D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346420"/>
            <a:ext cx="5278339" cy="2246530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3614203"/>
            <a:ext cx="5278339" cy="118139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87B9-599C-784A-8431-3BBC94C4F7D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437680"/>
            <a:ext cx="2600921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437680"/>
            <a:ext cx="2600921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87B9-599C-784A-8431-3BBC94C4F7D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87537"/>
            <a:ext cx="5278339" cy="1043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323916"/>
            <a:ext cx="2588967" cy="64883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1972747"/>
            <a:ext cx="2588967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323916"/>
            <a:ext cx="2601718" cy="64883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972747"/>
            <a:ext cx="2601718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87B9-599C-784A-8431-3BBC94C4F7D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87B9-599C-784A-8431-3BBC94C4F7D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87B9-599C-784A-8431-3BBC94C4F7D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0045"/>
            <a:ext cx="1973799" cy="126015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777598"/>
            <a:ext cx="3098155" cy="3837980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620202"/>
            <a:ext cx="1973799" cy="300162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87B9-599C-784A-8431-3BBC94C4F7D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0045"/>
            <a:ext cx="1973799" cy="126015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777598"/>
            <a:ext cx="3098155" cy="3837980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620202"/>
            <a:ext cx="1973799" cy="300162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87B9-599C-784A-8431-3BBC94C4F7D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87537"/>
            <a:ext cx="527833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437680"/>
            <a:ext cx="527833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5005627"/>
            <a:ext cx="13769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F87B9-599C-784A-8431-3BBC94C4F7D3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5005627"/>
            <a:ext cx="206543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5005627"/>
            <a:ext cx="13769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3976-781B-C74D-BDA6-1C4BD09E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99461"/>
              </p:ext>
            </p:extLst>
          </p:nvPr>
        </p:nvGraphicFramePr>
        <p:xfrm>
          <a:off x="1059340" y="783407"/>
          <a:ext cx="417741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41"/>
                <a:gridCol w="417741"/>
                <a:gridCol w="417741"/>
                <a:gridCol w="417741"/>
                <a:gridCol w="417741"/>
                <a:gridCol w="417741"/>
                <a:gridCol w="417741"/>
                <a:gridCol w="417741"/>
                <a:gridCol w="417741"/>
                <a:gridCol w="41774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45" y="97708"/>
            <a:ext cx="558800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13" y="2402657"/>
            <a:ext cx="558800" cy="4699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898671" y="772774"/>
            <a:ext cx="0" cy="37084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50332" y="627265"/>
            <a:ext cx="418642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5311181" y="1880875"/>
            <a:ext cx="195364" cy="406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3653903" y="4469486"/>
            <a:ext cx="195364" cy="4064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784" y="4909538"/>
            <a:ext cx="393700" cy="342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976" y="1968228"/>
            <a:ext cx="3937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5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2018-02-15T09:01:13Z</dcterms:created>
  <dcterms:modified xsi:type="dcterms:W3CDTF">2018-02-15T09:48:04Z</dcterms:modified>
</cp:coreProperties>
</file>