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3679488" cy="6480175"/>
  <p:notesSz cx="6858000" cy="9144000"/>
  <p:defaultTextStyle>
    <a:defPPr>
      <a:defRPr lang="en-US"/>
    </a:defPPr>
    <a:lvl1pPr marL="0" algn="l" defTabSz="95020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102" algn="l" defTabSz="95020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206" algn="l" defTabSz="95020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5308" algn="l" defTabSz="95020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0413" algn="l" defTabSz="95020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5515" algn="l" defTabSz="95020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0619" algn="l" defTabSz="95020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5721" algn="l" defTabSz="95020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0823" algn="l" defTabSz="95020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>
        <p:scale>
          <a:sx n="64" d="100"/>
          <a:sy n="64" d="100"/>
        </p:scale>
        <p:origin x="2088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060529"/>
            <a:ext cx="1025961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403592"/>
            <a:ext cx="1025961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45009"/>
            <a:ext cx="2949640" cy="5491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45009"/>
            <a:ext cx="8677925" cy="54916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615545"/>
            <a:ext cx="11798558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336618"/>
            <a:ext cx="11798558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725046"/>
            <a:ext cx="5813782" cy="4111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725046"/>
            <a:ext cx="5813782" cy="4111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45010"/>
            <a:ext cx="11798558" cy="1252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588543"/>
            <a:ext cx="578706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367064"/>
            <a:ext cx="5787064" cy="3481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588543"/>
            <a:ext cx="581556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367064"/>
            <a:ext cx="5815564" cy="3481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32012"/>
            <a:ext cx="441199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33026"/>
            <a:ext cx="6925241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944052"/>
            <a:ext cx="441199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32012"/>
            <a:ext cx="441199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33026"/>
            <a:ext cx="6925241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944052"/>
            <a:ext cx="441199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45010"/>
            <a:ext cx="1179855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725046"/>
            <a:ext cx="1179855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006163"/>
            <a:ext cx="307788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87B9-599C-784A-8431-3BBC94C4F7D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006163"/>
            <a:ext cx="46168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006163"/>
            <a:ext cx="307788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79502"/>
              </p:ext>
            </p:extLst>
          </p:nvPr>
        </p:nvGraphicFramePr>
        <p:xfrm>
          <a:off x="1019584" y="1876710"/>
          <a:ext cx="41774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89" y="1191011"/>
            <a:ext cx="558800" cy="4191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7" y="3495960"/>
            <a:ext cx="558800" cy="469900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858915" y="1866077"/>
            <a:ext cx="0" cy="37084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010576" y="1720568"/>
            <a:ext cx="418642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Brace 74"/>
          <p:cNvSpPr/>
          <p:nvPr/>
        </p:nvSpPr>
        <p:spPr>
          <a:xfrm>
            <a:off x="5271425" y="2974178"/>
            <a:ext cx="195364" cy="406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ight Brace 75"/>
          <p:cNvSpPr/>
          <p:nvPr/>
        </p:nvSpPr>
        <p:spPr>
          <a:xfrm rot="5400000">
            <a:off x="3614147" y="5562789"/>
            <a:ext cx="195364" cy="406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028" y="6002841"/>
            <a:ext cx="393700" cy="3429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220" y="3061531"/>
            <a:ext cx="393700" cy="279400"/>
          </a:xfrm>
          <a:prstGeom prst="rect">
            <a:avLst/>
          </a:prstGeom>
        </p:spPr>
      </p:pic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70135"/>
              </p:ext>
            </p:extLst>
          </p:nvPr>
        </p:nvGraphicFramePr>
        <p:xfrm>
          <a:off x="7925219" y="1807357"/>
          <a:ext cx="41774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7764550" y="1796724"/>
            <a:ext cx="0" cy="37084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7916211" y="1651215"/>
            <a:ext cx="418642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>
            <a:off x="12177060" y="2904825"/>
            <a:ext cx="195364" cy="406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ight Brace 82"/>
          <p:cNvSpPr/>
          <p:nvPr/>
        </p:nvSpPr>
        <p:spPr>
          <a:xfrm rot="5400000">
            <a:off x="10519782" y="5493436"/>
            <a:ext cx="195364" cy="406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164" y="5863638"/>
            <a:ext cx="990600" cy="4826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8534" y="2873075"/>
            <a:ext cx="990600" cy="469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391" y="3340931"/>
            <a:ext cx="825500" cy="4699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6496" y="1085418"/>
            <a:ext cx="812800" cy="4826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703851" y="90869"/>
            <a:ext cx="2799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Image Space</a:t>
            </a:r>
            <a:endParaRPr lang="en-US" sz="4000" dirty="0"/>
          </a:p>
        </p:txBody>
      </p:sp>
      <p:sp>
        <p:nvSpPr>
          <p:cNvPr id="89" name="TextBox 88"/>
          <p:cNvSpPr txBox="1"/>
          <p:nvPr/>
        </p:nvSpPr>
        <p:spPr>
          <a:xfrm>
            <a:off x="8082603" y="90869"/>
            <a:ext cx="3696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Frequency 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005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2018-02-15T09:01:13Z</dcterms:created>
  <dcterms:modified xsi:type="dcterms:W3CDTF">2018-02-20T04:15:15Z</dcterms:modified>
</cp:coreProperties>
</file>