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235" d="100"/>
          <a:sy n="235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-44410" y="1924492"/>
            <a:ext cx="214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Louis-Jacques-</a:t>
            </a:r>
            <a:r>
              <a:rPr lang="en-US" sz="1200" dirty="0" err="1" smtClean="0"/>
              <a:t>Mandé</a:t>
            </a:r>
            <a:r>
              <a:rPr lang="en-US" sz="1200" dirty="0" smtClean="0"/>
              <a:t> Daguerre</a:t>
            </a:r>
          </a:p>
          <a:p>
            <a:pPr algn="ctr"/>
            <a:r>
              <a:rPr lang="en-US" sz="1200" dirty="0" smtClean="0"/>
              <a:t>(1787-1851)</a:t>
            </a:r>
            <a:endParaRPr lang="en-US" sz="1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" y="47130"/>
            <a:ext cx="1401172" cy="179286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31" y="423615"/>
            <a:ext cx="1447954" cy="103989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65" y="179718"/>
            <a:ext cx="1217722" cy="15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2018-02-20T01:00:02Z</cp:lastPrinted>
  <dcterms:created xsi:type="dcterms:W3CDTF">2018-02-19T23:22:03Z</dcterms:created>
  <dcterms:modified xsi:type="dcterms:W3CDTF">2018-02-20T01:31:03Z</dcterms:modified>
</cp:coreProperties>
</file>