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79950" cy="2339975"/>
  <p:notesSz cx="6858000" cy="9144000"/>
  <p:defaultTextStyle>
    <a:defPPr>
      <a:defRPr lang="en-US"/>
    </a:defPPr>
    <a:lvl1pPr marL="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1pPr>
    <a:lvl2pPr marL="20299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2pPr>
    <a:lvl3pPr marL="40599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3pPr>
    <a:lvl4pPr marL="60899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4pPr>
    <a:lvl5pPr marL="81198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5pPr>
    <a:lvl6pPr marL="101498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6pPr>
    <a:lvl7pPr marL="1217981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7pPr>
    <a:lvl8pPr marL="1420978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8pPr>
    <a:lvl9pPr marL="162397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317" d="100"/>
          <a:sy n="317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382954"/>
            <a:ext cx="3509963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229029"/>
            <a:ext cx="3509963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24582"/>
            <a:ext cx="1009114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24582"/>
            <a:ext cx="2968843" cy="19830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583369"/>
            <a:ext cx="403645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565942"/>
            <a:ext cx="403645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4582"/>
            <a:ext cx="4036457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573619"/>
            <a:ext cx="197983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854741"/>
            <a:ext cx="197983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573619"/>
            <a:ext cx="198958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854741"/>
            <a:ext cx="198958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336913"/>
            <a:ext cx="2369225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336913"/>
            <a:ext cx="2369225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24582"/>
            <a:ext cx="403645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622910"/>
            <a:ext cx="403645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168810"/>
            <a:ext cx="157948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81717" y="1919082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Claude Shannon</a:t>
            </a:r>
            <a:endParaRPr lang="en-US" sz="1200" dirty="0"/>
          </a:p>
          <a:p>
            <a:pPr algn="ctr"/>
            <a:r>
              <a:rPr lang="en-US" sz="1200" dirty="0" smtClean="0"/>
              <a:t>(1916-2001)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0" y="69966"/>
            <a:ext cx="1310412" cy="1845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64" y="292768"/>
            <a:ext cx="1579841" cy="38033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34095"/>
              </p:ext>
            </p:extLst>
          </p:nvPr>
        </p:nvGraphicFramePr>
        <p:xfrm>
          <a:off x="1937504" y="855632"/>
          <a:ext cx="2499360" cy="274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12081"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17464"/>
              </p:ext>
            </p:extLst>
          </p:nvPr>
        </p:nvGraphicFramePr>
        <p:xfrm>
          <a:off x="1937504" y="1693832"/>
          <a:ext cx="2499360" cy="274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12081"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urved Left Arrow 9"/>
          <p:cNvSpPr/>
          <p:nvPr/>
        </p:nvSpPr>
        <p:spPr>
          <a:xfrm>
            <a:off x="3850105" y="1191126"/>
            <a:ext cx="292769" cy="4692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7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29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cp:lastPrinted>2018-02-20T01:55:51Z</cp:lastPrinted>
  <dcterms:created xsi:type="dcterms:W3CDTF">2018-02-19T23:22:03Z</dcterms:created>
  <dcterms:modified xsi:type="dcterms:W3CDTF">2018-02-20T02:09:51Z</dcterms:modified>
</cp:coreProperties>
</file>