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339975"/>
  <p:notesSz cx="6858000" cy="9144000"/>
  <p:defaultTextStyle>
    <a:defPPr>
      <a:defRPr lang="en-US"/>
    </a:defPPr>
    <a:lvl1pPr marL="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1pPr>
    <a:lvl2pPr marL="20299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2pPr>
    <a:lvl3pPr marL="40599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3pPr>
    <a:lvl4pPr marL="60899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4pPr>
    <a:lvl5pPr marL="81198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5pPr>
    <a:lvl6pPr marL="101498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6pPr>
    <a:lvl7pPr marL="1217981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7pPr>
    <a:lvl8pPr marL="1420978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8pPr>
    <a:lvl9pPr marL="162397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317" d="100"/>
          <a:sy n="317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382954"/>
            <a:ext cx="350996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229029"/>
            <a:ext cx="350996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24582"/>
            <a:ext cx="1009114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24582"/>
            <a:ext cx="2968843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583369"/>
            <a:ext cx="403645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565942"/>
            <a:ext cx="403645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4582"/>
            <a:ext cx="403645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573619"/>
            <a:ext cx="197983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854741"/>
            <a:ext cx="197983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573619"/>
            <a:ext cx="198958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854741"/>
            <a:ext cx="198958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36913"/>
            <a:ext cx="2369225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36913"/>
            <a:ext cx="2369225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24582"/>
            <a:ext cx="403645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22910"/>
            <a:ext cx="403645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168810"/>
            <a:ext cx="157948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45649" y="1785977"/>
            <a:ext cx="1710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First </a:t>
            </a:r>
            <a:r>
              <a:rPr lang="en-US" sz="1000" dirty="0"/>
              <a:t>d</a:t>
            </a:r>
            <a:r>
              <a:rPr lang="en-US" sz="1000" dirty="0" smtClean="0"/>
              <a:t>igital picture stored onto a computer by </a:t>
            </a:r>
            <a:endParaRPr lang="en-US" sz="1000" dirty="0"/>
          </a:p>
          <a:p>
            <a:pPr algn="ctr"/>
            <a:r>
              <a:rPr lang="en-US" sz="1000" dirty="0"/>
              <a:t>Walden </a:t>
            </a:r>
            <a:r>
              <a:rPr lang="en-US" sz="1000" dirty="0" smtClean="0"/>
              <a:t>Kirsch (1957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6" y="38989"/>
            <a:ext cx="1448819" cy="1765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10" y="994606"/>
            <a:ext cx="1829205" cy="11266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73" y="55226"/>
            <a:ext cx="1389112" cy="126598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347674" y="1573350"/>
            <a:ext cx="126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Charge-coupled device (CCD)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517525" y="2129491"/>
            <a:ext cx="2339975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en.wikipedia.org</a:t>
            </a:r>
            <a:r>
              <a:rPr lang="en-US" sz="700" dirty="0"/>
              <a:t>/wiki/Charge-</a:t>
            </a:r>
            <a:r>
              <a:rPr lang="en-US" sz="700" dirty="0" err="1"/>
              <a:t>coupled_device</a:t>
            </a:r>
            <a:endParaRPr lang="en-US" sz="7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30" y="55226"/>
            <a:ext cx="1055050" cy="8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cp:lastPrinted>2018-02-20T02:10:00Z</cp:lastPrinted>
  <dcterms:created xsi:type="dcterms:W3CDTF">2018-02-19T23:22:03Z</dcterms:created>
  <dcterms:modified xsi:type="dcterms:W3CDTF">2018-02-20T02:22:23Z</dcterms:modified>
</cp:coreProperties>
</file>