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679950" cy="3779838"/>
  <p:notesSz cx="6858000" cy="9144000"/>
  <p:defaultTextStyle>
    <a:defPPr>
      <a:defRPr lang="en-US"/>
    </a:defPPr>
    <a:lvl1pPr marL="0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1pPr>
    <a:lvl2pPr marL="202997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2pPr>
    <a:lvl3pPr marL="405994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3pPr>
    <a:lvl4pPr marL="608990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4pPr>
    <a:lvl5pPr marL="811987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5pPr>
    <a:lvl6pPr marL="1014984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6pPr>
    <a:lvl7pPr marL="1217981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7pPr>
    <a:lvl8pPr marL="1420978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8pPr>
    <a:lvl9pPr marL="1623974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>
      <p:cViewPr varScale="1">
        <p:scale>
          <a:sx n="219" d="100"/>
          <a:sy n="219" d="100"/>
        </p:scale>
        <p:origin x="1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618599"/>
            <a:ext cx="3977958" cy="1315944"/>
          </a:xfrm>
        </p:spPr>
        <p:txBody>
          <a:bodyPr anchor="b"/>
          <a:lstStyle>
            <a:lvl1pPr algn="ctr">
              <a:defRPr sz="307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1985290"/>
            <a:ext cx="3509963" cy="912586"/>
          </a:xfrm>
        </p:spPr>
        <p:txBody>
          <a:bodyPr/>
          <a:lstStyle>
            <a:lvl1pPr marL="0" indent="0" algn="ctr">
              <a:buNone/>
              <a:defRPr sz="1228"/>
            </a:lvl1pPr>
            <a:lvl2pPr marL="233995" indent="0" algn="ctr">
              <a:buNone/>
              <a:defRPr sz="1024"/>
            </a:lvl2pPr>
            <a:lvl3pPr marL="467990" indent="0" algn="ctr">
              <a:buNone/>
              <a:defRPr sz="921"/>
            </a:lvl3pPr>
            <a:lvl4pPr marL="701985" indent="0" algn="ctr">
              <a:buNone/>
              <a:defRPr sz="819"/>
            </a:lvl4pPr>
            <a:lvl5pPr marL="935980" indent="0" algn="ctr">
              <a:buNone/>
              <a:defRPr sz="819"/>
            </a:lvl5pPr>
            <a:lvl6pPr marL="1169975" indent="0" algn="ctr">
              <a:buNone/>
              <a:defRPr sz="819"/>
            </a:lvl6pPr>
            <a:lvl7pPr marL="1403970" indent="0" algn="ctr">
              <a:buNone/>
              <a:defRPr sz="819"/>
            </a:lvl7pPr>
            <a:lvl8pPr marL="1637965" indent="0" algn="ctr">
              <a:buNone/>
              <a:defRPr sz="819"/>
            </a:lvl8pPr>
            <a:lvl9pPr marL="1871960" indent="0" algn="ctr">
              <a:buNone/>
              <a:defRPr sz="81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90" y="201241"/>
            <a:ext cx="1009114" cy="3203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201241"/>
            <a:ext cx="2968843" cy="3203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942336"/>
            <a:ext cx="4036457" cy="1572307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2529518"/>
            <a:ext cx="4036457" cy="826839"/>
          </a:xfrm>
        </p:spPr>
        <p:txBody>
          <a:bodyPr/>
          <a:lstStyle>
            <a:lvl1pPr marL="0" indent="0">
              <a:buNone/>
              <a:defRPr sz="1228">
                <a:solidFill>
                  <a:schemeClr val="tx1"/>
                </a:solidFill>
              </a:defRPr>
            </a:lvl1pPr>
            <a:lvl2pPr marL="233995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2pPr>
            <a:lvl3pPr marL="467990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3pPr>
            <a:lvl4pPr marL="70198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4pPr>
            <a:lvl5pPr marL="93598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5pPr>
            <a:lvl6pPr marL="116997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6pPr>
            <a:lvl7pPr marL="140397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7pPr>
            <a:lvl8pPr marL="163796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8pPr>
            <a:lvl9pPr marL="187196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1006207"/>
            <a:ext cx="1988979" cy="2398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1006207"/>
            <a:ext cx="1988979" cy="2398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01242"/>
            <a:ext cx="4036457" cy="7305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7" y="926586"/>
            <a:ext cx="1979838" cy="454105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7" y="1380691"/>
            <a:ext cx="1979838" cy="2030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926586"/>
            <a:ext cx="1989588" cy="454105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1380691"/>
            <a:ext cx="1989588" cy="2030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51989"/>
            <a:ext cx="1509406" cy="881962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544227"/>
            <a:ext cx="2369225" cy="2686135"/>
          </a:xfrm>
        </p:spPr>
        <p:txBody>
          <a:bodyPr/>
          <a:lstStyle>
            <a:lvl1pPr>
              <a:defRPr sz="1638"/>
            </a:lvl1pPr>
            <a:lvl2pPr>
              <a:defRPr sz="1433"/>
            </a:lvl2pPr>
            <a:lvl3pPr>
              <a:defRPr sz="1228"/>
            </a:lvl3pPr>
            <a:lvl4pPr>
              <a:defRPr sz="1024"/>
            </a:lvl4pPr>
            <a:lvl5pPr>
              <a:defRPr sz="1024"/>
            </a:lvl5pPr>
            <a:lvl6pPr>
              <a:defRPr sz="1024"/>
            </a:lvl6pPr>
            <a:lvl7pPr>
              <a:defRPr sz="1024"/>
            </a:lvl7pPr>
            <a:lvl8pPr>
              <a:defRPr sz="1024"/>
            </a:lvl8pPr>
            <a:lvl9pPr>
              <a:defRPr sz="102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133952"/>
            <a:ext cx="1509406" cy="2100785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51989"/>
            <a:ext cx="1509406" cy="881962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544227"/>
            <a:ext cx="2369225" cy="2686135"/>
          </a:xfrm>
        </p:spPr>
        <p:txBody>
          <a:bodyPr anchor="t"/>
          <a:lstStyle>
            <a:lvl1pPr marL="0" indent="0">
              <a:buNone/>
              <a:defRPr sz="1638"/>
            </a:lvl1pPr>
            <a:lvl2pPr marL="233995" indent="0">
              <a:buNone/>
              <a:defRPr sz="1433"/>
            </a:lvl2pPr>
            <a:lvl3pPr marL="467990" indent="0">
              <a:buNone/>
              <a:defRPr sz="1228"/>
            </a:lvl3pPr>
            <a:lvl4pPr marL="701985" indent="0">
              <a:buNone/>
              <a:defRPr sz="1024"/>
            </a:lvl4pPr>
            <a:lvl5pPr marL="935980" indent="0">
              <a:buNone/>
              <a:defRPr sz="1024"/>
            </a:lvl5pPr>
            <a:lvl6pPr marL="1169975" indent="0">
              <a:buNone/>
              <a:defRPr sz="1024"/>
            </a:lvl6pPr>
            <a:lvl7pPr marL="1403970" indent="0">
              <a:buNone/>
              <a:defRPr sz="1024"/>
            </a:lvl7pPr>
            <a:lvl8pPr marL="1637965" indent="0">
              <a:buNone/>
              <a:defRPr sz="1024"/>
            </a:lvl8pPr>
            <a:lvl9pPr marL="1871960" indent="0">
              <a:buNone/>
              <a:defRPr sz="102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133952"/>
            <a:ext cx="1509406" cy="2100785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201242"/>
            <a:ext cx="4036457" cy="730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1006207"/>
            <a:ext cx="4036457" cy="239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3503351"/>
            <a:ext cx="1052989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7AA05-2379-DB4D-B19F-9324A47472CE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3503351"/>
            <a:ext cx="1579483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3503351"/>
            <a:ext cx="1052989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3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67990" rtl="0" eaLnBrk="1" latinLnBrk="0" hangingPunct="1">
        <a:lnSpc>
          <a:spcPct val="90000"/>
        </a:lnSpc>
        <a:spcBef>
          <a:spcPct val="0"/>
        </a:spcBef>
        <a:buNone/>
        <a:defRPr sz="2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997" indent="-116997" algn="l" defTabSz="46799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58498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3pPr>
      <a:lvl4pPr marL="81898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105297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28697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52096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75496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98895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2pPr>
      <a:lvl3pPr marL="46799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0198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93598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16997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40397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63796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87196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6402" y="144931"/>
            <a:ext cx="4538493" cy="3662660"/>
            <a:chOff x="83288" y="99828"/>
            <a:chExt cx="4538493" cy="366266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88" y="99828"/>
              <a:ext cx="2286000" cy="313944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38441" y="3239268"/>
              <a:ext cx="13756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Johannes Kepler</a:t>
              </a:r>
            </a:p>
            <a:p>
              <a:pPr algn="ctr"/>
              <a:r>
                <a:rPr lang="en-US" sz="1400" dirty="0"/>
                <a:t>(1571-1630)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7385" y="99829"/>
              <a:ext cx="2144396" cy="313944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625294" y="3239268"/>
              <a:ext cx="18485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‘The art of Glass’</a:t>
              </a:r>
            </a:p>
            <a:p>
              <a:pPr algn="ctr"/>
              <a:r>
                <a:rPr lang="en-US" sz="1400" dirty="0"/>
                <a:t>By Antonio </a:t>
              </a:r>
              <a:r>
                <a:rPr lang="en-US" sz="1400" dirty="0" err="1"/>
                <a:t>Neri</a:t>
              </a:r>
              <a:r>
                <a:rPr lang="en-US" sz="1400" dirty="0"/>
                <a:t> (1612)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897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17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2018-02-19T23:22:03Z</dcterms:created>
  <dcterms:modified xsi:type="dcterms:W3CDTF">2018-02-19T23:29:37Z</dcterms:modified>
</cp:coreProperties>
</file>