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79950" cy="2339975"/>
  <p:notesSz cx="6858000" cy="9144000"/>
  <p:defaultTextStyle>
    <a:defPPr>
      <a:defRPr lang="en-US"/>
    </a:defPPr>
    <a:lvl1pPr marL="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1pPr>
    <a:lvl2pPr marL="20299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2pPr>
    <a:lvl3pPr marL="40599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3pPr>
    <a:lvl4pPr marL="60899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4pPr>
    <a:lvl5pPr marL="81198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5pPr>
    <a:lvl6pPr marL="101498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6pPr>
    <a:lvl7pPr marL="1217981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7pPr>
    <a:lvl8pPr marL="1420978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8pPr>
    <a:lvl9pPr marL="162397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235" d="100"/>
          <a:sy n="235" d="100"/>
        </p:scale>
        <p:origin x="1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382954"/>
            <a:ext cx="3509963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229029"/>
            <a:ext cx="3509963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124582"/>
            <a:ext cx="1009114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24582"/>
            <a:ext cx="2968843" cy="19830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583369"/>
            <a:ext cx="4036457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565942"/>
            <a:ext cx="4036457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4582"/>
            <a:ext cx="4036457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573619"/>
            <a:ext cx="197983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854741"/>
            <a:ext cx="197983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573619"/>
            <a:ext cx="198958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854741"/>
            <a:ext cx="198958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336913"/>
            <a:ext cx="2369225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336913"/>
            <a:ext cx="2369225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24582"/>
            <a:ext cx="4036457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622910"/>
            <a:ext cx="4036457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2168810"/>
            <a:ext cx="157948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51869" y="1919082"/>
            <a:ext cx="14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James Clerk Maxwell</a:t>
            </a:r>
            <a:endParaRPr lang="en-US" sz="1200" dirty="0"/>
          </a:p>
          <a:p>
            <a:pPr algn="ctr"/>
            <a:r>
              <a:rPr lang="en-US" sz="1200" dirty="0" smtClean="0"/>
              <a:t>(1773-1829)</a:t>
            </a:r>
            <a:endParaRPr lang="en-US" sz="12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1644840" y="91438"/>
            <a:ext cx="2743200" cy="2173380"/>
            <a:chOff x="1709766" y="48152"/>
            <a:chExt cx="2743200" cy="2173380"/>
          </a:xfrm>
        </p:grpSpPr>
        <p:sp>
          <p:nvSpPr>
            <p:cNvPr id="71" name="Rounded Rectangle 70"/>
            <p:cNvSpPr/>
            <p:nvPr/>
          </p:nvSpPr>
          <p:spPr>
            <a:xfrm>
              <a:off x="1709766" y="1110649"/>
              <a:ext cx="2743200" cy="1110883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709766" y="54107"/>
              <a:ext cx="2743200" cy="99271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3244" y="405763"/>
              <a:ext cx="1132185" cy="542004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6420" y="405763"/>
              <a:ext cx="973914" cy="542004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2058188" y="1445411"/>
              <a:ext cx="2046356" cy="715325"/>
              <a:chOff x="1882906" y="1283589"/>
              <a:chExt cx="2046356" cy="71532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2155" y="1283589"/>
                <a:ext cx="907107" cy="320400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2906" y="1283589"/>
                <a:ext cx="887348" cy="320778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7842" y="1655269"/>
                <a:ext cx="1574373" cy="343645"/>
              </a:xfrm>
              <a:prstGeom prst="rect">
                <a:avLst/>
              </a:prstGeom>
            </p:spPr>
          </p:pic>
        </p:grpSp>
        <p:sp>
          <p:nvSpPr>
            <p:cNvPr id="72" name="TextBox 71"/>
            <p:cNvSpPr txBox="1"/>
            <p:nvPr/>
          </p:nvSpPr>
          <p:spPr>
            <a:xfrm>
              <a:off x="2256596" y="1107616"/>
              <a:ext cx="1607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smtClean="0"/>
                <a:t>Wave-equation of light</a:t>
              </a:r>
              <a:endParaRPr lang="en-US" sz="1200" u="sng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30985" y="48152"/>
              <a:ext cx="1858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smtClean="0"/>
                <a:t>Maxwell’s Equations of EM</a:t>
              </a:r>
              <a:endParaRPr lang="en-US" sz="1200" u="sng" dirty="0"/>
            </a:p>
          </p:txBody>
        </p:sp>
      </p:grpSp>
      <p:sp>
        <p:nvSpPr>
          <p:cNvPr id="76" name="Curved Left Arrow 75"/>
          <p:cNvSpPr/>
          <p:nvPr/>
        </p:nvSpPr>
        <p:spPr>
          <a:xfrm>
            <a:off x="4420501" y="611404"/>
            <a:ext cx="189110" cy="1147058"/>
          </a:xfrm>
          <a:prstGeom prst="curvedLeftArrow">
            <a:avLst>
              <a:gd name="adj1" fmla="val 13371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8" y="119295"/>
            <a:ext cx="1450010" cy="174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13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cp:lastPrinted>2018-02-20T00:33:52Z</cp:lastPrinted>
  <dcterms:created xsi:type="dcterms:W3CDTF">2018-02-19T23:22:03Z</dcterms:created>
  <dcterms:modified xsi:type="dcterms:W3CDTF">2018-02-20T00:59:56Z</dcterms:modified>
</cp:coreProperties>
</file>