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679950" cy="2339975"/>
  <p:notesSz cx="6858000" cy="9144000"/>
  <p:defaultTextStyle>
    <a:defPPr>
      <a:defRPr lang="en-US"/>
    </a:defPPr>
    <a:lvl1pPr marL="0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1pPr>
    <a:lvl2pPr marL="202997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2pPr>
    <a:lvl3pPr marL="40599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3pPr>
    <a:lvl4pPr marL="608990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4pPr>
    <a:lvl5pPr marL="811987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5pPr>
    <a:lvl6pPr marL="101498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6pPr>
    <a:lvl7pPr marL="1217981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7pPr>
    <a:lvl8pPr marL="1420978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8pPr>
    <a:lvl9pPr marL="1623974" algn="l" defTabSz="405994" rtl="0" eaLnBrk="1" latinLnBrk="0" hangingPunct="1">
      <a:defRPr sz="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317" d="100"/>
          <a:sy n="317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382954"/>
            <a:ext cx="3509963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1229029"/>
            <a:ext cx="3509963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124582"/>
            <a:ext cx="1009114" cy="198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124582"/>
            <a:ext cx="2968843" cy="19830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583369"/>
            <a:ext cx="4036457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1565942"/>
            <a:ext cx="4036457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622910"/>
            <a:ext cx="1988979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622910"/>
            <a:ext cx="1988979" cy="14846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24582"/>
            <a:ext cx="4036457" cy="4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573619"/>
            <a:ext cx="197983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854741"/>
            <a:ext cx="1979838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573619"/>
            <a:ext cx="198958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854741"/>
            <a:ext cx="1989588" cy="12571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55998"/>
            <a:ext cx="1509406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336913"/>
            <a:ext cx="2369225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01992"/>
            <a:ext cx="1509406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155998"/>
            <a:ext cx="1509406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336913"/>
            <a:ext cx="2369225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701992"/>
            <a:ext cx="1509406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124582"/>
            <a:ext cx="4036457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622910"/>
            <a:ext cx="4036457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2168810"/>
            <a:ext cx="105298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AA05-2379-DB4D-B19F-9324A47472C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2168810"/>
            <a:ext cx="1579483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2168810"/>
            <a:ext cx="1052989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70FA-7129-CE4D-BC0C-2C5CD4BC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236357" y="1919082"/>
            <a:ext cx="1485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James Clerk Maxwell</a:t>
            </a:r>
            <a:endParaRPr lang="en-US" sz="1200" dirty="0"/>
          </a:p>
          <a:p>
            <a:pPr algn="ctr"/>
            <a:r>
              <a:rPr lang="en-US" sz="1200" dirty="0" smtClean="0"/>
              <a:t>(1773-1829)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98" y="81548"/>
            <a:ext cx="1519396" cy="17713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99" y="1292296"/>
            <a:ext cx="1165509" cy="953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5208" y="1907596"/>
            <a:ext cx="1228221" cy="338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“Tartan Ribbon”</a:t>
            </a:r>
          </a:p>
          <a:p>
            <a:r>
              <a:rPr lang="en-US" dirty="0" smtClean="0"/>
              <a:t>By Thomas Sutton (1861)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45" y="81548"/>
            <a:ext cx="2298391" cy="11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17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cp:lastPrinted>2018-02-20T01:42:42Z</cp:lastPrinted>
  <dcterms:created xsi:type="dcterms:W3CDTF">2018-02-19T23:22:03Z</dcterms:created>
  <dcterms:modified xsi:type="dcterms:W3CDTF">2018-02-20T01:55:44Z</dcterms:modified>
</cp:coreProperties>
</file>