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679950" cy="2339975"/>
  <p:notesSz cx="6858000" cy="9144000"/>
  <p:defaultTextStyle>
    <a:defPPr>
      <a:defRPr lang="en-US"/>
    </a:defPPr>
    <a:lvl1pPr marL="0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1pPr>
    <a:lvl2pPr marL="202997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2pPr>
    <a:lvl3pPr marL="40599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3pPr>
    <a:lvl4pPr marL="608990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4pPr>
    <a:lvl5pPr marL="811987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5pPr>
    <a:lvl6pPr marL="101498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6pPr>
    <a:lvl7pPr marL="1217981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7pPr>
    <a:lvl8pPr marL="1420978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8pPr>
    <a:lvl9pPr marL="162397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235" d="100"/>
          <a:sy n="235" d="100"/>
        </p:scale>
        <p:origin x="1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382954"/>
            <a:ext cx="3509963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229029"/>
            <a:ext cx="3509963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124582"/>
            <a:ext cx="1009114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24582"/>
            <a:ext cx="2968843" cy="19830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583369"/>
            <a:ext cx="4036457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1565942"/>
            <a:ext cx="4036457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622910"/>
            <a:ext cx="1988979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622910"/>
            <a:ext cx="1988979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4582"/>
            <a:ext cx="4036457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573619"/>
            <a:ext cx="197983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854741"/>
            <a:ext cx="1979838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573619"/>
            <a:ext cx="198958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854741"/>
            <a:ext cx="1989588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55998"/>
            <a:ext cx="1509406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336913"/>
            <a:ext cx="2369225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01992"/>
            <a:ext cx="1509406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55998"/>
            <a:ext cx="1509406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336913"/>
            <a:ext cx="2369225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01992"/>
            <a:ext cx="1509406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24582"/>
            <a:ext cx="4036457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622910"/>
            <a:ext cx="4036457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2168810"/>
            <a:ext cx="105298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2168810"/>
            <a:ext cx="1579483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2168810"/>
            <a:ext cx="105298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13498" y="1919084"/>
            <a:ext cx="122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Sir Isaac Newton</a:t>
            </a:r>
            <a:endParaRPr lang="en-US" sz="1200" dirty="0"/>
          </a:p>
          <a:p>
            <a:pPr algn="ctr"/>
            <a:r>
              <a:rPr lang="en-US" sz="1200" dirty="0" smtClean="0"/>
              <a:t>(1642-1726)</a:t>
            </a:r>
            <a:endParaRPr lang="en-US" sz="12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0" y="32466"/>
            <a:ext cx="1370170" cy="188661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84" y="32466"/>
            <a:ext cx="3123347" cy="148603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461" y="1083427"/>
            <a:ext cx="864063" cy="338111"/>
          </a:xfrm>
          <a:prstGeom prst="rect">
            <a:avLst/>
          </a:prstGeom>
          <a:ln>
            <a:noFill/>
          </a:ln>
        </p:spPr>
      </p:pic>
      <p:sp>
        <p:nvSpPr>
          <p:cNvPr id="57" name="TextBox 56"/>
          <p:cNvSpPr txBox="1"/>
          <p:nvPr/>
        </p:nvSpPr>
        <p:spPr>
          <a:xfrm>
            <a:off x="1412180" y="1518496"/>
            <a:ext cx="15472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https://</a:t>
            </a:r>
            <a:r>
              <a:rPr lang="en-US" sz="600" dirty="0" err="1" smtClean="0"/>
              <a:t>en.wikipedia.org</a:t>
            </a:r>
            <a:r>
              <a:rPr lang="en-US" sz="600" dirty="0" smtClean="0"/>
              <a:t>/wiki/Lens_(optics)</a:t>
            </a:r>
            <a:endParaRPr lang="en-US" sz="6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66" y="1594708"/>
            <a:ext cx="1153336" cy="6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12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cp:lastPrinted>2018-02-20T00:10:04Z</cp:lastPrinted>
  <dcterms:created xsi:type="dcterms:W3CDTF">2018-02-19T23:22:03Z</dcterms:created>
  <dcterms:modified xsi:type="dcterms:W3CDTF">2018-02-20T00:22:25Z</dcterms:modified>
</cp:coreProperties>
</file>