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459788" cy="5761038"/>
  <p:notesSz cx="6858000" cy="9144000"/>
  <p:defaultTextStyle>
    <a:defPPr>
      <a:defRPr lang="en-US"/>
    </a:defPPr>
    <a:lvl1pPr marL="0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2722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5444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8166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0888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3611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96333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79055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1777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26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42" d="100"/>
          <a:sy n="142" d="100"/>
        </p:scale>
        <p:origin x="1064" y="232"/>
      </p:cViewPr>
      <p:guideLst>
        <p:guide orient="horz" pos="1815"/>
        <p:guide pos="26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485" y="1789658"/>
            <a:ext cx="7190820" cy="123488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970" y="3264590"/>
            <a:ext cx="5921852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8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3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6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79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0804" y="181368"/>
            <a:ext cx="1662584" cy="387403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116" y="181368"/>
            <a:ext cx="4849691" cy="387403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65" y="3702002"/>
            <a:ext cx="7190820" cy="114420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5" y="2441774"/>
            <a:ext cx="7190820" cy="126022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27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54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81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308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136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6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790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617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116" y="1058859"/>
            <a:ext cx="3256138" cy="299654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7252" y="1058859"/>
            <a:ext cx="3256137" cy="299654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90" y="230709"/>
            <a:ext cx="7613810" cy="96017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989" y="1289566"/>
            <a:ext cx="3737876" cy="53743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2722" indent="0">
              <a:buNone/>
              <a:defRPr sz="1700" b="1"/>
            </a:lvl2pPr>
            <a:lvl3pPr marL="765444" indent="0">
              <a:buNone/>
              <a:defRPr sz="1500" b="1"/>
            </a:lvl3pPr>
            <a:lvl4pPr marL="1148166" indent="0">
              <a:buNone/>
              <a:defRPr sz="1300" b="1"/>
            </a:lvl4pPr>
            <a:lvl5pPr marL="1530888" indent="0">
              <a:buNone/>
              <a:defRPr sz="1300" b="1"/>
            </a:lvl5pPr>
            <a:lvl6pPr marL="1913611" indent="0">
              <a:buNone/>
              <a:defRPr sz="1300" b="1"/>
            </a:lvl6pPr>
            <a:lvl7pPr marL="2296333" indent="0">
              <a:buNone/>
              <a:defRPr sz="1300" b="1"/>
            </a:lvl7pPr>
            <a:lvl8pPr marL="2679055" indent="0">
              <a:buNone/>
              <a:defRPr sz="1300" b="1"/>
            </a:lvl8pPr>
            <a:lvl9pPr marL="3061777" indent="0">
              <a:buNone/>
              <a:defRPr sz="1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989" y="1826996"/>
            <a:ext cx="3737876" cy="33192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7457" y="1289566"/>
            <a:ext cx="3739344" cy="53743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2722" indent="0">
              <a:buNone/>
              <a:defRPr sz="1700" b="1"/>
            </a:lvl2pPr>
            <a:lvl3pPr marL="765444" indent="0">
              <a:buNone/>
              <a:defRPr sz="1500" b="1"/>
            </a:lvl3pPr>
            <a:lvl4pPr marL="1148166" indent="0">
              <a:buNone/>
              <a:defRPr sz="1300" b="1"/>
            </a:lvl4pPr>
            <a:lvl5pPr marL="1530888" indent="0">
              <a:buNone/>
              <a:defRPr sz="1300" b="1"/>
            </a:lvl5pPr>
            <a:lvl6pPr marL="1913611" indent="0">
              <a:buNone/>
              <a:defRPr sz="1300" b="1"/>
            </a:lvl6pPr>
            <a:lvl7pPr marL="2296333" indent="0">
              <a:buNone/>
              <a:defRPr sz="1300" b="1"/>
            </a:lvl7pPr>
            <a:lvl8pPr marL="2679055" indent="0">
              <a:buNone/>
              <a:defRPr sz="1300" b="1"/>
            </a:lvl8pPr>
            <a:lvl9pPr marL="3061777" indent="0">
              <a:buNone/>
              <a:defRPr sz="1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7457" y="1826996"/>
            <a:ext cx="3739344" cy="33192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90" y="229376"/>
            <a:ext cx="2783212" cy="97617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7543" y="229375"/>
            <a:ext cx="4729257" cy="491688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990" y="1205552"/>
            <a:ext cx="2783212" cy="3940711"/>
          </a:xfrm>
        </p:spPr>
        <p:txBody>
          <a:bodyPr/>
          <a:lstStyle>
            <a:lvl1pPr marL="0" indent="0">
              <a:buNone/>
              <a:defRPr sz="1200"/>
            </a:lvl1pPr>
            <a:lvl2pPr marL="382722" indent="0">
              <a:buNone/>
              <a:defRPr sz="1000"/>
            </a:lvl2pPr>
            <a:lvl3pPr marL="765444" indent="0">
              <a:buNone/>
              <a:defRPr sz="800"/>
            </a:lvl3pPr>
            <a:lvl4pPr marL="1148166" indent="0">
              <a:buNone/>
              <a:defRPr sz="800"/>
            </a:lvl4pPr>
            <a:lvl5pPr marL="1530888" indent="0">
              <a:buNone/>
              <a:defRPr sz="800"/>
            </a:lvl5pPr>
            <a:lvl6pPr marL="1913611" indent="0">
              <a:buNone/>
              <a:defRPr sz="800"/>
            </a:lvl6pPr>
            <a:lvl7pPr marL="2296333" indent="0">
              <a:buNone/>
              <a:defRPr sz="800"/>
            </a:lvl7pPr>
            <a:lvl8pPr marL="2679055" indent="0">
              <a:buNone/>
              <a:defRPr sz="800"/>
            </a:lvl8pPr>
            <a:lvl9pPr marL="3061777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79" y="4032728"/>
            <a:ext cx="5075873" cy="47608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179" y="514760"/>
            <a:ext cx="5075873" cy="3456623"/>
          </a:xfrm>
        </p:spPr>
        <p:txBody>
          <a:bodyPr/>
          <a:lstStyle>
            <a:lvl1pPr marL="0" indent="0">
              <a:buNone/>
              <a:defRPr sz="2700"/>
            </a:lvl1pPr>
            <a:lvl2pPr marL="382722" indent="0">
              <a:buNone/>
              <a:defRPr sz="2300"/>
            </a:lvl2pPr>
            <a:lvl3pPr marL="765444" indent="0">
              <a:buNone/>
              <a:defRPr sz="2000"/>
            </a:lvl3pPr>
            <a:lvl4pPr marL="1148166" indent="0">
              <a:buNone/>
              <a:defRPr sz="1700"/>
            </a:lvl4pPr>
            <a:lvl5pPr marL="1530888" indent="0">
              <a:buNone/>
              <a:defRPr sz="1700"/>
            </a:lvl5pPr>
            <a:lvl6pPr marL="1913611" indent="0">
              <a:buNone/>
              <a:defRPr sz="1700"/>
            </a:lvl6pPr>
            <a:lvl7pPr marL="2296333" indent="0">
              <a:buNone/>
              <a:defRPr sz="1700"/>
            </a:lvl7pPr>
            <a:lvl8pPr marL="2679055" indent="0">
              <a:buNone/>
              <a:defRPr sz="1700"/>
            </a:lvl8pPr>
            <a:lvl9pPr marL="306177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79" y="4508815"/>
            <a:ext cx="5075873" cy="676121"/>
          </a:xfrm>
        </p:spPr>
        <p:txBody>
          <a:bodyPr/>
          <a:lstStyle>
            <a:lvl1pPr marL="0" indent="0">
              <a:buNone/>
              <a:defRPr sz="1200"/>
            </a:lvl1pPr>
            <a:lvl2pPr marL="382722" indent="0">
              <a:buNone/>
              <a:defRPr sz="1000"/>
            </a:lvl2pPr>
            <a:lvl3pPr marL="765444" indent="0">
              <a:buNone/>
              <a:defRPr sz="800"/>
            </a:lvl3pPr>
            <a:lvl4pPr marL="1148166" indent="0">
              <a:buNone/>
              <a:defRPr sz="800"/>
            </a:lvl4pPr>
            <a:lvl5pPr marL="1530888" indent="0">
              <a:buNone/>
              <a:defRPr sz="800"/>
            </a:lvl5pPr>
            <a:lvl6pPr marL="1913611" indent="0">
              <a:buNone/>
              <a:defRPr sz="800"/>
            </a:lvl6pPr>
            <a:lvl7pPr marL="2296333" indent="0">
              <a:buNone/>
              <a:defRPr sz="800"/>
            </a:lvl7pPr>
            <a:lvl8pPr marL="2679055" indent="0">
              <a:buNone/>
              <a:defRPr sz="800"/>
            </a:lvl8pPr>
            <a:lvl9pPr marL="3061777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990" y="230709"/>
            <a:ext cx="7613810" cy="960173"/>
          </a:xfrm>
          <a:prstGeom prst="rect">
            <a:avLst/>
          </a:prstGeom>
        </p:spPr>
        <p:txBody>
          <a:bodyPr vert="horz" lIns="76544" tIns="38272" rIns="76544" bIns="38272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990" y="1344244"/>
            <a:ext cx="7613810" cy="3802019"/>
          </a:xfrm>
          <a:prstGeom prst="rect">
            <a:avLst/>
          </a:prstGeom>
        </p:spPr>
        <p:txBody>
          <a:bodyPr vert="horz" lIns="76544" tIns="38272" rIns="76544" bIns="38272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2990" y="5339630"/>
            <a:ext cx="1973951" cy="306722"/>
          </a:xfrm>
          <a:prstGeom prst="rect">
            <a:avLst/>
          </a:prstGeom>
        </p:spPr>
        <p:txBody>
          <a:bodyPr vert="horz" lIns="76544" tIns="38272" rIns="76544" bIns="3827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428" y="5339630"/>
            <a:ext cx="2678933" cy="306722"/>
          </a:xfrm>
          <a:prstGeom prst="rect">
            <a:avLst/>
          </a:prstGeom>
        </p:spPr>
        <p:txBody>
          <a:bodyPr vert="horz" lIns="76544" tIns="38272" rIns="76544" bIns="3827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2848" y="5339630"/>
            <a:ext cx="1973951" cy="306722"/>
          </a:xfrm>
          <a:prstGeom prst="rect">
            <a:avLst/>
          </a:prstGeom>
        </p:spPr>
        <p:txBody>
          <a:bodyPr vert="horz" lIns="76544" tIns="38272" rIns="76544" bIns="3827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272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042" indent="-287042" algn="l" defTabSz="38272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923" indent="-239201" algn="l" defTabSz="382722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6805" indent="-191361" algn="l" defTabSz="38272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527" indent="-191361" algn="l" defTabSz="382722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2250" indent="-191361" algn="l" defTabSz="382722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4972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694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70416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53138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722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5444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8166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888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3611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6333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9055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1777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67934" y="1481547"/>
            <a:ext cx="1275288" cy="3394833"/>
            <a:chOff x="1115645" y="941810"/>
            <a:chExt cx="1319537" cy="3640201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115645" y="1819075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435182" y="941810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115645" y="941810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115645" y="3704746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534749" y="1481547"/>
            <a:ext cx="1275288" cy="3394833"/>
            <a:chOff x="1115645" y="941810"/>
            <a:chExt cx="1319537" cy="3640201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15645" y="1819075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435182" y="941810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115645" y="941810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115645" y="3704746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601565" y="1481547"/>
            <a:ext cx="1275288" cy="3394833"/>
            <a:chOff x="1115645" y="941810"/>
            <a:chExt cx="1319537" cy="3640201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115645" y="1819075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35182" y="941810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1115645" y="941810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115645" y="3704746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/>
          <p:cNvSpPr>
            <a:spLocks noChangeAspect="1"/>
          </p:cNvSpPr>
          <p:nvPr/>
        </p:nvSpPr>
        <p:spPr>
          <a:xfrm>
            <a:off x="4062561" y="3077285"/>
            <a:ext cx="189728" cy="35999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endCxn id="58" idx="0"/>
          </p:cNvCxnSpPr>
          <p:nvPr/>
        </p:nvCxnSpPr>
        <p:spPr>
          <a:xfrm flipV="1">
            <a:off x="1138757" y="2816096"/>
            <a:ext cx="6137640" cy="492314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8" idx="4"/>
          </p:cNvCxnSpPr>
          <p:nvPr/>
        </p:nvCxnSpPr>
        <p:spPr>
          <a:xfrm>
            <a:off x="1138757" y="3308409"/>
            <a:ext cx="6137640" cy="227686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 noChangeAspect="1"/>
          </p:cNvSpPr>
          <p:nvPr/>
        </p:nvSpPr>
        <p:spPr>
          <a:xfrm>
            <a:off x="7086667" y="2816096"/>
            <a:ext cx="379457" cy="72000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359230" y="-42807"/>
            <a:ext cx="1450807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700" dirty="0"/>
              <a:t>Finite </a:t>
            </a:r>
          </a:p>
          <a:p>
            <a:pPr algn="ctr"/>
            <a:r>
              <a:rPr lang="en-US" sz="2700" dirty="0"/>
              <a:t>Aperture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7976" y="164942"/>
            <a:ext cx="11476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Source</a:t>
            </a:r>
            <a:endParaRPr lang="en-US" sz="2700" dirty="0"/>
          </a:p>
        </p:txBody>
      </p:sp>
      <p:sp>
        <p:nvSpPr>
          <p:cNvPr id="70" name="TextBox 69"/>
          <p:cNvSpPr txBox="1"/>
          <p:nvPr/>
        </p:nvSpPr>
        <p:spPr>
          <a:xfrm>
            <a:off x="6505408" y="-46825"/>
            <a:ext cx="1538552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700" dirty="0"/>
              <a:t>Projected</a:t>
            </a:r>
          </a:p>
          <a:p>
            <a:pPr algn="ctr"/>
            <a:r>
              <a:rPr lang="en-US" sz="2700" dirty="0"/>
              <a:t>Image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279976" y="1884142"/>
            <a:ext cx="278258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88214" y="1480629"/>
            <a:ext cx="406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baseline="-25000" dirty="0"/>
              <a:t>1</a:t>
            </a:r>
            <a:endParaRPr lang="en-US" sz="2000" baseline="-250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368275" y="1880739"/>
            <a:ext cx="271839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01746" y="1477226"/>
            <a:ext cx="406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baseline="-25000" dirty="0"/>
              <a:t>2</a:t>
            </a:r>
            <a:endParaRPr lang="en-US" sz="2000" baseline="-25000" dirty="0"/>
          </a:p>
        </p:txBody>
      </p:sp>
      <p:sp>
        <p:nvSpPr>
          <p:cNvPr id="66" name="Right Brace 65"/>
          <p:cNvSpPr/>
          <p:nvPr/>
        </p:nvSpPr>
        <p:spPr>
          <a:xfrm rot="16200000">
            <a:off x="4103543" y="2636096"/>
            <a:ext cx="169465" cy="359999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000258" y="2329287"/>
            <a:ext cx="404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2r</a:t>
            </a:r>
            <a:endParaRPr lang="en-US" sz="2000" baseline="-25000" dirty="0"/>
          </a:p>
        </p:txBody>
      </p:sp>
      <p:sp>
        <p:nvSpPr>
          <p:cNvPr id="68" name="Right Brace 67"/>
          <p:cNvSpPr/>
          <p:nvPr/>
        </p:nvSpPr>
        <p:spPr>
          <a:xfrm rot="16200000">
            <a:off x="7189952" y="2436041"/>
            <a:ext cx="169465" cy="359999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059929" y="2129232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2R</a:t>
            </a:r>
            <a:endParaRPr lang="en-US" sz="2000" baseline="-25000" dirty="0"/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61" y="4876380"/>
            <a:ext cx="2381653" cy="810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9522" t="-3732"/>
          <a:stretch/>
        </p:blipFill>
        <p:spPr>
          <a:xfrm>
            <a:off x="487976" y="879175"/>
            <a:ext cx="1126385" cy="410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165" y="887975"/>
            <a:ext cx="1059568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5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Microsoft Office User</cp:lastModifiedBy>
  <cp:revision>13</cp:revision>
  <cp:lastPrinted>2018-02-19T21:22:49Z</cp:lastPrinted>
  <dcterms:created xsi:type="dcterms:W3CDTF">2018-02-05T15:36:11Z</dcterms:created>
  <dcterms:modified xsi:type="dcterms:W3CDTF">2018-02-19T21:32:58Z</dcterms:modified>
</cp:coreProperties>
</file>