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991475" cy="6300788"/>
  <p:notesSz cx="6858000" cy="9144000"/>
  <p:defaultTextStyle>
    <a:defPPr>
      <a:defRPr lang="en-US"/>
    </a:defPPr>
    <a:lvl1pPr marL="0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2868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5738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08606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1475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14345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17213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20082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22951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2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E100"/>
    <a:srgbClr val="008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77" d="100"/>
          <a:sy n="77" d="100"/>
        </p:scale>
        <p:origin x="1720" y="1224"/>
      </p:cViewPr>
      <p:guideLst>
        <p:guide orient="horz" pos="1985"/>
        <p:guide pos="25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63" y="1957335"/>
            <a:ext cx="6792754" cy="135058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724" y="3570447"/>
            <a:ext cx="5594033" cy="16102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2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64044" y="198363"/>
            <a:ext cx="1570547" cy="423698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627" y="198363"/>
            <a:ext cx="4581224" cy="423698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71" y="4048843"/>
            <a:ext cx="6792754" cy="1251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271" y="2670544"/>
            <a:ext cx="6792754" cy="137829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28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57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086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14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143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1721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2008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229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628" y="1158067"/>
            <a:ext cx="3075886" cy="3277285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707" y="1158067"/>
            <a:ext cx="3075885" cy="3277285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6" y="252323"/>
            <a:ext cx="7192328" cy="1050132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5" y="1410390"/>
            <a:ext cx="3530956" cy="58778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2868" indent="0">
              <a:buNone/>
              <a:defRPr sz="1300" b="1"/>
            </a:lvl2pPr>
            <a:lvl3pPr marL="605738" indent="0">
              <a:buNone/>
              <a:defRPr sz="1200" b="1"/>
            </a:lvl3pPr>
            <a:lvl4pPr marL="908606" indent="0">
              <a:buNone/>
              <a:defRPr sz="1000" b="1"/>
            </a:lvl4pPr>
            <a:lvl5pPr marL="1211475" indent="0">
              <a:buNone/>
              <a:defRPr sz="1000" b="1"/>
            </a:lvl5pPr>
            <a:lvl6pPr marL="1514345" indent="0">
              <a:buNone/>
              <a:defRPr sz="1000" b="1"/>
            </a:lvl6pPr>
            <a:lvl7pPr marL="1817213" indent="0">
              <a:buNone/>
              <a:defRPr sz="1000" b="1"/>
            </a:lvl7pPr>
            <a:lvl8pPr marL="2120082" indent="0">
              <a:buNone/>
              <a:defRPr sz="1000" b="1"/>
            </a:lvl8pPr>
            <a:lvl9pPr marL="2422951" indent="0">
              <a:buNone/>
              <a:defRPr sz="10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75" y="1998172"/>
            <a:ext cx="3530956" cy="36302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9562" y="1410390"/>
            <a:ext cx="3532343" cy="58778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2868" indent="0">
              <a:buNone/>
              <a:defRPr sz="1300" b="1"/>
            </a:lvl2pPr>
            <a:lvl3pPr marL="605738" indent="0">
              <a:buNone/>
              <a:defRPr sz="1200" b="1"/>
            </a:lvl3pPr>
            <a:lvl4pPr marL="908606" indent="0">
              <a:buNone/>
              <a:defRPr sz="1000" b="1"/>
            </a:lvl4pPr>
            <a:lvl5pPr marL="1211475" indent="0">
              <a:buNone/>
              <a:defRPr sz="1000" b="1"/>
            </a:lvl5pPr>
            <a:lvl6pPr marL="1514345" indent="0">
              <a:buNone/>
              <a:defRPr sz="1000" b="1"/>
            </a:lvl6pPr>
            <a:lvl7pPr marL="1817213" indent="0">
              <a:buNone/>
              <a:defRPr sz="1000" b="1"/>
            </a:lvl7pPr>
            <a:lvl8pPr marL="2120082" indent="0">
              <a:buNone/>
              <a:defRPr sz="1000" b="1"/>
            </a:lvl8pPr>
            <a:lvl9pPr marL="2422951" indent="0">
              <a:buNone/>
              <a:defRPr sz="10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9562" y="1998172"/>
            <a:ext cx="3532343" cy="36302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7" y="250864"/>
            <a:ext cx="2629140" cy="106763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444" y="250867"/>
            <a:ext cx="4467458" cy="53775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577" y="1318500"/>
            <a:ext cx="2629140" cy="4309915"/>
          </a:xfrm>
        </p:spPr>
        <p:txBody>
          <a:bodyPr/>
          <a:lstStyle>
            <a:lvl1pPr marL="0" indent="0">
              <a:buNone/>
              <a:defRPr sz="900"/>
            </a:lvl1pPr>
            <a:lvl2pPr marL="302868" indent="0">
              <a:buNone/>
              <a:defRPr sz="800"/>
            </a:lvl2pPr>
            <a:lvl3pPr marL="605738" indent="0">
              <a:buNone/>
              <a:defRPr sz="600"/>
            </a:lvl3pPr>
            <a:lvl4pPr marL="908606" indent="0">
              <a:buNone/>
              <a:defRPr sz="600"/>
            </a:lvl4pPr>
            <a:lvl5pPr marL="1211475" indent="0">
              <a:buNone/>
              <a:defRPr sz="600"/>
            </a:lvl5pPr>
            <a:lvl6pPr marL="1514345" indent="0">
              <a:buNone/>
              <a:defRPr sz="600"/>
            </a:lvl6pPr>
            <a:lvl7pPr marL="1817213" indent="0">
              <a:buNone/>
              <a:defRPr sz="600"/>
            </a:lvl7pPr>
            <a:lvl8pPr marL="2120082" indent="0">
              <a:buNone/>
              <a:defRPr sz="600"/>
            </a:lvl8pPr>
            <a:lvl9pPr marL="2422951" indent="0">
              <a:buNone/>
              <a:defRPr sz="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86" y="4410556"/>
            <a:ext cx="4794885" cy="52069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6386" y="562987"/>
            <a:ext cx="4794885" cy="3780473"/>
          </a:xfrm>
        </p:spPr>
        <p:txBody>
          <a:bodyPr/>
          <a:lstStyle>
            <a:lvl1pPr marL="0" indent="0">
              <a:buNone/>
              <a:defRPr sz="2200"/>
            </a:lvl1pPr>
            <a:lvl2pPr marL="302868" indent="0">
              <a:buNone/>
              <a:defRPr sz="1900"/>
            </a:lvl2pPr>
            <a:lvl3pPr marL="605738" indent="0">
              <a:buNone/>
              <a:defRPr sz="1500"/>
            </a:lvl3pPr>
            <a:lvl4pPr marL="908606" indent="0">
              <a:buNone/>
              <a:defRPr sz="1300"/>
            </a:lvl4pPr>
            <a:lvl5pPr marL="1211475" indent="0">
              <a:buNone/>
              <a:defRPr sz="1300"/>
            </a:lvl5pPr>
            <a:lvl6pPr marL="1514345" indent="0">
              <a:buNone/>
              <a:defRPr sz="1300"/>
            </a:lvl6pPr>
            <a:lvl7pPr marL="1817213" indent="0">
              <a:buNone/>
              <a:defRPr sz="1300"/>
            </a:lvl7pPr>
            <a:lvl8pPr marL="2120082" indent="0">
              <a:buNone/>
              <a:defRPr sz="1300"/>
            </a:lvl8pPr>
            <a:lvl9pPr marL="2422951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386" y="4931247"/>
            <a:ext cx="4794885" cy="739467"/>
          </a:xfrm>
        </p:spPr>
        <p:txBody>
          <a:bodyPr/>
          <a:lstStyle>
            <a:lvl1pPr marL="0" indent="0">
              <a:buNone/>
              <a:defRPr sz="900"/>
            </a:lvl1pPr>
            <a:lvl2pPr marL="302868" indent="0">
              <a:buNone/>
              <a:defRPr sz="800"/>
            </a:lvl2pPr>
            <a:lvl3pPr marL="605738" indent="0">
              <a:buNone/>
              <a:defRPr sz="600"/>
            </a:lvl3pPr>
            <a:lvl4pPr marL="908606" indent="0">
              <a:buNone/>
              <a:defRPr sz="600"/>
            </a:lvl4pPr>
            <a:lvl5pPr marL="1211475" indent="0">
              <a:buNone/>
              <a:defRPr sz="600"/>
            </a:lvl5pPr>
            <a:lvl6pPr marL="1514345" indent="0">
              <a:buNone/>
              <a:defRPr sz="600"/>
            </a:lvl6pPr>
            <a:lvl7pPr marL="1817213" indent="0">
              <a:buNone/>
              <a:defRPr sz="600"/>
            </a:lvl7pPr>
            <a:lvl8pPr marL="2120082" indent="0">
              <a:buNone/>
              <a:defRPr sz="600"/>
            </a:lvl8pPr>
            <a:lvl9pPr marL="2422951" indent="0">
              <a:buNone/>
              <a:defRPr sz="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576" y="252323"/>
            <a:ext cx="7192328" cy="1050132"/>
          </a:xfrm>
          <a:prstGeom prst="rect">
            <a:avLst/>
          </a:prstGeom>
        </p:spPr>
        <p:txBody>
          <a:bodyPr vert="horz" lIns="60574" tIns="30287" rIns="60574" bIns="3028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6" y="1470188"/>
            <a:ext cx="7192328" cy="4158230"/>
          </a:xfrm>
          <a:prstGeom prst="rect">
            <a:avLst/>
          </a:prstGeom>
        </p:spPr>
        <p:txBody>
          <a:bodyPr vert="horz" lIns="60574" tIns="30287" rIns="60574" bIns="3028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75" y="5839903"/>
            <a:ext cx="1864677" cy="335459"/>
          </a:xfrm>
          <a:prstGeom prst="rect">
            <a:avLst/>
          </a:prstGeom>
        </p:spPr>
        <p:txBody>
          <a:bodyPr vert="horz" lIns="60574" tIns="30287" rIns="60574" bIns="3028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421-E2BE-A744-A1A0-937201EFD21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421" y="5839903"/>
            <a:ext cx="2530635" cy="335459"/>
          </a:xfrm>
          <a:prstGeom prst="rect">
            <a:avLst/>
          </a:prstGeom>
        </p:spPr>
        <p:txBody>
          <a:bodyPr vert="horz" lIns="60574" tIns="30287" rIns="60574" bIns="3028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7227" y="5839903"/>
            <a:ext cx="1864677" cy="335459"/>
          </a:xfrm>
          <a:prstGeom prst="rect">
            <a:avLst/>
          </a:prstGeom>
        </p:spPr>
        <p:txBody>
          <a:bodyPr vert="horz" lIns="60574" tIns="30287" rIns="60574" bIns="3028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86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52" indent="-227152" algn="l" defTabSz="30286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61" indent="-189293" algn="l" defTabSz="302868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7171" indent="-151435" algn="l" defTabSz="302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60041" indent="-151435" algn="l" defTabSz="302868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910" indent="-151435" algn="l" defTabSz="302868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5778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8648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1516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4385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868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5738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8606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1475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4345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17213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0082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951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876224" y="57827"/>
            <a:ext cx="8688519" cy="6174159"/>
            <a:chOff x="-876224" y="257748"/>
            <a:chExt cx="8688519" cy="6174159"/>
          </a:xfrm>
        </p:grpSpPr>
        <p:sp>
          <p:nvSpPr>
            <p:cNvPr id="4" name="Rectangle 3"/>
            <p:cNvSpPr/>
            <p:nvPr/>
          </p:nvSpPr>
          <p:spPr>
            <a:xfrm>
              <a:off x="-876224" y="1124403"/>
              <a:ext cx="3540919" cy="1732712"/>
            </a:xfrm>
            <a:prstGeom prst="rect">
              <a:avLst/>
            </a:prstGeom>
            <a:gradFill flip="none" rotWithShape="1">
              <a:gsLst>
                <a:gs pos="58000">
                  <a:srgbClr val="0083E5"/>
                </a:gs>
                <a:gs pos="44000">
                  <a:srgbClr val="FF0000"/>
                </a:gs>
                <a:gs pos="24000">
                  <a:srgbClr val="02E100"/>
                </a:gs>
              </a:gsLst>
              <a:lin ang="11400000" scaled="0"/>
              <a:tileRect/>
            </a:gradFill>
            <a:ln w="41275">
              <a:solidFill>
                <a:schemeClr val="tx1"/>
              </a:solidFill>
            </a:ln>
            <a:effectLst/>
            <a:scene3d>
              <a:camera prst="orthographicFront">
                <a:rot lat="1807718" lon="3154489" rev="18201509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3345808" y="257748"/>
              <a:ext cx="1287050" cy="3450504"/>
              <a:chOff x="1115645" y="941810"/>
              <a:chExt cx="1319537" cy="3640201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1115645" y="1819075"/>
                <a:ext cx="0" cy="2762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435182" y="941810"/>
                <a:ext cx="0" cy="2762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1115645" y="941810"/>
                <a:ext cx="1319537" cy="87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1115645" y="3704746"/>
                <a:ext cx="1319537" cy="87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6440907" y="257748"/>
              <a:ext cx="1287050" cy="3450504"/>
              <a:chOff x="1115645" y="941810"/>
              <a:chExt cx="1319537" cy="3640201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115645" y="1819075"/>
                <a:ext cx="0" cy="2762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435182" y="941810"/>
                <a:ext cx="0" cy="2762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1115645" y="941810"/>
                <a:ext cx="1319537" cy="87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1115645" y="3704746"/>
                <a:ext cx="1319537" cy="87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3878488" y="1944673"/>
              <a:ext cx="191478" cy="36590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/>
            <p:cNvCxnSpPr>
              <a:endCxn id="171" idx="0"/>
            </p:cNvCxnSpPr>
            <p:nvPr/>
          </p:nvCxnSpPr>
          <p:spPr>
            <a:xfrm flipV="1">
              <a:off x="927720" y="1668559"/>
              <a:ext cx="6177435" cy="52044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endCxn id="171" idx="4"/>
            </p:cNvCxnSpPr>
            <p:nvPr/>
          </p:nvCxnSpPr>
          <p:spPr>
            <a:xfrm>
              <a:off x="927720" y="2189004"/>
              <a:ext cx="6177435" cy="21136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6913677" y="1668559"/>
              <a:ext cx="382956" cy="731806"/>
            </a:xfrm>
            <a:prstGeom prst="ellipse">
              <a:avLst/>
            </a:prstGeom>
            <a:solidFill>
              <a:srgbClr val="FF0000">
                <a:alpha val="43000"/>
              </a:srgbClr>
            </a:solidFill>
            <a:ln w="28575" cmpd="sng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>
              <a:endCxn id="174" idx="0"/>
            </p:cNvCxnSpPr>
            <p:nvPr/>
          </p:nvCxnSpPr>
          <p:spPr>
            <a:xfrm>
              <a:off x="927719" y="1668558"/>
              <a:ext cx="6177436" cy="551991"/>
            </a:xfrm>
            <a:prstGeom prst="line">
              <a:avLst/>
            </a:prstGeom>
            <a:ln>
              <a:solidFill>
                <a:srgbClr val="3366FF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endCxn id="174" idx="4"/>
            </p:cNvCxnSpPr>
            <p:nvPr/>
          </p:nvCxnSpPr>
          <p:spPr>
            <a:xfrm>
              <a:off x="927719" y="1668558"/>
              <a:ext cx="6177436" cy="1283797"/>
            </a:xfrm>
            <a:prstGeom prst="line">
              <a:avLst/>
            </a:prstGeom>
            <a:ln>
              <a:solidFill>
                <a:srgbClr val="3366FF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6913677" y="2220549"/>
              <a:ext cx="382956" cy="731806"/>
            </a:xfrm>
            <a:prstGeom prst="ellipse">
              <a:avLst/>
            </a:prstGeom>
            <a:solidFill>
              <a:srgbClr val="3366FF">
                <a:alpha val="64000"/>
              </a:srgbClr>
            </a:solidFill>
            <a:ln w="28575" cmpd="sng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>
              <a:endCxn id="177" idx="0"/>
            </p:cNvCxnSpPr>
            <p:nvPr/>
          </p:nvCxnSpPr>
          <p:spPr>
            <a:xfrm flipV="1">
              <a:off x="927719" y="1102322"/>
              <a:ext cx="6177436" cy="1644035"/>
            </a:xfrm>
            <a:prstGeom prst="line">
              <a:avLst/>
            </a:prstGeom>
            <a:ln>
              <a:solidFill>
                <a:srgbClr val="02E1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177" idx="4"/>
            </p:cNvCxnSpPr>
            <p:nvPr/>
          </p:nvCxnSpPr>
          <p:spPr>
            <a:xfrm flipV="1">
              <a:off x="931780" y="1834128"/>
              <a:ext cx="6173375" cy="912227"/>
            </a:xfrm>
            <a:prstGeom prst="line">
              <a:avLst/>
            </a:prstGeom>
            <a:ln>
              <a:solidFill>
                <a:srgbClr val="02E1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6913677" y="1102322"/>
              <a:ext cx="382956" cy="731806"/>
            </a:xfrm>
            <a:prstGeom prst="ellipse">
              <a:avLst/>
            </a:prstGeom>
            <a:solidFill>
              <a:srgbClr val="02E100">
                <a:alpha val="69000"/>
              </a:srgbClr>
            </a:solidFill>
            <a:ln w="28575" cmpd="sng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78628" y="3929768"/>
              <a:ext cx="11476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dirty="0"/>
                <a:t>Source</a:t>
              </a:r>
              <a:endParaRPr lang="en-US" sz="27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261101" y="3737348"/>
              <a:ext cx="14417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dirty="0"/>
                <a:t>Finite </a:t>
              </a:r>
            </a:p>
            <a:p>
              <a:pPr algn="ctr"/>
              <a:r>
                <a:rPr lang="en-US" sz="2700" dirty="0"/>
                <a:t>Aperture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285274" y="3737348"/>
              <a:ext cx="15270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dirty="0"/>
                <a:t>Projected</a:t>
              </a:r>
            </a:p>
            <a:p>
              <a:pPr algn="ctr"/>
              <a:r>
                <a:rPr lang="en-US" sz="2700" dirty="0"/>
                <a:t>Image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2683" y="4750827"/>
              <a:ext cx="1005170" cy="37950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74599" y="2709308"/>
              <a:ext cx="82062" cy="8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74599" y="2141461"/>
              <a:ext cx="82062" cy="8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74599" y="1624553"/>
              <a:ext cx="82062" cy="8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94" y="337491"/>
              <a:ext cx="140823" cy="12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613" y="654884"/>
              <a:ext cx="127500" cy="180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913177" y="269758"/>
              <a:ext cx="429990" cy="529520"/>
              <a:chOff x="1659988" y="141374"/>
              <a:chExt cx="429990" cy="52952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659988" y="141374"/>
                <a:ext cx="0" cy="529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659988" y="393895"/>
                <a:ext cx="429990" cy="2769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8317" y="5524754"/>
              <a:ext cx="6519536" cy="907153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78" y="4291022"/>
            <a:ext cx="1041081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Microsoft Office User</cp:lastModifiedBy>
  <cp:revision>16</cp:revision>
  <cp:lastPrinted>2018-02-19T22:05:34Z</cp:lastPrinted>
  <dcterms:created xsi:type="dcterms:W3CDTF">2018-02-05T15:36:11Z</dcterms:created>
  <dcterms:modified xsi:type="dcterms:W3CDTF">2018-02-19T22:14:24Z</dcterms:modified>
</cp:coreProperties>
</file>