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339975"/>
  <p:notesSz cx="6858000" cy="9144000"/>
  <p:defaultTextStyle>
    <a:defPPr>
      <a:defRPr lang="en-US"/>
    </a:defPPr>
    <a:lvl1pPr marL="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1pPr>
    <a:lvl2pPr marL="20299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2pPr>
    <a:lvl3pPr marL="40599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3pPr>
    <a:lvl4pPr marL="60899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4pPr>
    <a:lvl5pPr marL="81198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5pPr>
    <a:lvl6pPr marL="101498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6pPr>
    <a:lvl7pPr marL="1217981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7pPr>
    <a:lvl8pPr marL="1420978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8pPr>
    <a:lvl9pPr marL="162397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235" d="100"/>
          <a:sy n="235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382954"/>
            <a:ext cx="350996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229029"/>
            <a:ext cx="350996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24582"/>
            <a:ext cx="1009114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24582"/>
            <a:ext cx="2968843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583369"/>
            <a:ext cx="403645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565942"/>
            <a:ext cx="403645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4582"/>
            <a:ext cx="403645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573619"/>
            <a:ext cx="197983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854741"/>
            <a:ext cx="197983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573619"/>
            <a:ext cx="198958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854741"/>
            <a:ext cx="198958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36913"/>
            <a:ext cx="2369225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36913"/>
            <a:ext cx="2369225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24582"/>
            <a:ext cx="403645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22910"/>
            <a:ext cx="403645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168810"/>
            <a:ext cx="157948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145" y="46180"/>
            <a:ext cx="4575168" cy="2325411"/>
            <a:chOff x="22556" y="40769"/>
            <a:chExt cx="4575168" cy="2325411"/>
          </a:xfrm>
        </p:grpSpPr>
        <p:sp>
          <p:nvSpPr>
            <p:cNvPr id="35" name="TextBox 34"/>
            <p:cNvSpPr txBox="1"/>
            <p:nvPr/>
          </p:nvSpPr>
          <p:spPr>
            <a:xfrm>
              <a:off x="22556" y="1904515"/>
              <a:ext cx="1356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Willebrord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Snellius</a:t>
              </a:r>
              <a:endParaRPr lang="en-US" sz="1200" dirty="0"/>
            </a:p>
            <a:p>
              <a:pPr algn="ctr"/>
              <a:r>
                <a:rPr lang="en-US" sz="1200" dirty="0"/>
                <a:t>(</a:t>
              </a:r>
              <a:r>
                <a:rPr lang="en-US" sz="1200" dirty="0" smtClean="0"/>
                <a:t>1580-1626)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4807" y="1904515"/>
              <a:ext cx="967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Snell’s Law</a:t>
              </a:r>
              <a:endParaRPr lang="en-US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12" t="5840" r="22965" b="7211"/>
            <a:stretch/>
          </p:blipFill>
          <p:spPr>
            <a:xfrm>
              <a:off x="1475458" y="40769"/>
              <a:ext cx="1472502" cy="186374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23" y="40769"/>
              <a:ext cx="1298778" cy="1863746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3069355" y="972642"/>
              <a:ext cx="1467700" cy="9318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803205" y="436815"/>
              <a:ext cx="0" cy="1071653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6" idx="0"/>
            </p:cNvCxnSpPr>
            <p:nvPr/>
          </p:nvCxnSpPr>
          <p:spPr>
            <a:xfrm>
              <a:off x="3313972" y="436815"/>
              <a:ext cx="489233" cy="5358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14853" y="972641"/>
              <a:ext cx="232969" cy="68143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rot="17376494">
              <a:off x="3599776" y="665426"/>
              <a:ext cx="279562" cy="26791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7517085">
              <a:off x="3777017" y="1107884"/>
              <a:ext cx="151386" cy="142597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4800" y="514753"/>
              <a:ext cx="94500" cy="1080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1010" y="1046689"/>
              <a:ext cx="97875" cy="1080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4185" y="1713481"/>
              <a:ext cx="147273" cy="1080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92577" y="502789"/>
              <a:ext cx="147273" cy="1080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27079" y="56913"/>
              <a:ext cx="970645" cy="293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16181" y="822290"/>
              <a:ext cx="166909" cy="1080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16181" y="1022210"/>
              <a:ext cx="162000" cy="1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9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7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2018-02-19T23:29:41Z</cp:lastPrinted>
  <dcterms:created xsi:type="dcterms:W3CDTF">2018-02-19T23:22:03Z</dcterms:created>
  <dcterms:modified xsi:type="dcterms:W3CDTF">2018-02-19T23:56:46Z</dcterms:modified>
</cp:coreProperties>
</file>