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679950" cy="2339975"/>
  <p:notesSz cx="6858000" cy="9144000"/>
  <p:defaultTextStyle>
    <a:defPPr>
      <a:defRPr lang="en-US"/>
    </a:defPPr>
    <a:lvl1pPr marL="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1pPr>
    <a:lvl2pPr marL="20299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2pPr>
    <a:lvl3pPr marL="40599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3pPr>
    <a:lvl4pPr marL="60899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4pPr>
    <a:lvl5pPr marL="81198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5pPr>
    <a:lvl6pPr marL="101498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6pPr>
    <a:lvl7pPr marL="1217981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7pPr>
    <a:lvl8pPr marL="1420978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8pPr>
    <a:lvl9pPr marL="162397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235" d="100"/>
          <a:sy n="235" d="100"/>
        </p:scale>
        <p:origin x="1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382954"/>
            <a:ext cx="3509963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229029"/>
            <a:ext cx="3509963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124582"/>
            <a:ext cx="1009114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24582"/>
            <a:ext cx="2968843" cy="19830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583369"/>
            <a:ext cx="4036457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565942"/>
            <a:ext cx="4036457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622910"/>
            <a:ext cx="1988979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622910"/>
            <a:ext cx="1988979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4582"/>
            <a:ext cx="4036457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573619"/>
            <a:ext cx="197983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854741"/>
            <a:ext cx="1979838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573619"/>
            <a:ext cx="198958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854741"/>
            <a:ext cx="1989588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55998"/>
            <a:ext cx="1509406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336913"/>
            <a:ext cx="2369225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01992"/>
            <a:ext cx="1509406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55998"/>
            <a:ext cx="1509406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336913"/>
            <a:ext cx="2369225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01992"/>
            <a:ext cx="1509406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24582"/>
            <a:ext cx="4036457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622910"/>
            <a:ext cx="4036457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2168810"/>
            <a:ext cx="105298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2168810"/>
            <a:ext cx="1579483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2168810"/>
            <a:ext cx="105298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46152" y="1919082"/>
            <a:ext cx="109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Thomas young</a:t>
            </a:r>
            <a:endParaRPr lang="en-US" sz="1200" dirty="0"/>
          </a:p>
          <a:p>
            <a:pPr algn="ctr"/>
            <a:r>
              <a:rPr lang="en-US" sz="1200" dirty="0" smtClean="0"/>
              <a:t>(1773-1829)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077687" y="2011416"/>
            <a:ext cx="239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https://</a:t>
            </a:r>
            <a:r>
              <a:rPr lang="en-US" sz="600" dirty="0" err="1" smtClean="0"/>
              <a:t>upload.wikimedia.org</a:t>
            </a:r>
            <a:r>
              <a:rPr lang="en-US" sz="600" dirty="0" smtClean="0"/>
              <a:t>/</a:t>
            </a:r>
            <a:r>
              <a:rPr lang="en-US" sz="600" dirty="0" err="1" smtClean="0"/>
              <a:t>wikipedia</a:t>
            </a:r>
            <a:r>
              <a:rPr lang="en-US" sz="600" dirty="0" smtClean="0"/>
              <a:t>/commons/thumb/8/8b/Two-</a:t>
            </a:r>
            <a:r>
              <a:rPr lang="en-US" sz="600" dirty="0" err="1" smtClean="0"/>
              <a:t>Slit_Experiment_Light.svg</a:t>
            </a:r>
            <a:r>
              <a:rPr lang="en-US" sz="600" dirty="0" smtClean="0"/>
              <a:t>/2000px-Two-Slit_Experiment_Light.svg.png</a:t>
            </a:r>
            <a:endParaRPr lang="en-US" sz="6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45" y="59517"/>
            <a:ext cx="2848132" cy="199369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1" y="146088"/>
            <a:ext cx="1234034" cy="16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8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cp:lastPrinted>2018-02-20T00:22:34Z</cp:lastPrinted>
  <dcterms:created xsi:type="dcterms:W3CDTF">2018-02-19T23:22:03Z</dcterms:created>
  <dcterms:modified xsi:type="dcterms:W3CDTF">2018-02-20T00:33:46Z</dcterms:modified>
</cp:coreProperties>
</file>