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199313" cy="8999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2"/>
  </p:normalViewPr>
  <p:slideViewPr>
    <p:cSldViewPr snapToGrid="0" snapToObjects="1">
      <p:cViewPr>
        <p:scale>
          <a:sx n="135" d="100"/>
          <a:sy n="135" d="100"/>
        </p:scale>
        <p:origin x="5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472842"/>
            <a:ext cx="6119416" cy="3133172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4726842"/>
            <a:ext cx="5399485" cy="2172804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C94DA-A45C-834E-A0A3-92BF06A9407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4DBD-7BAB-2A49-A789-DCCF3DE44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C94DA-A45C-834E-A0A3-92BF06A9407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4DBD-7BAB-2A49-A789-DCCF3DE44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479142"/>
            <a:ext cx="1552352" cy="76266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479142"/>
            <a:ext cx="4567064" cy="76266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C94DA-A45C-834E-A0A3-92BF06A9407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4DBD-7BAB-2A49-A789-DCCF3DE44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C94DA-A45C-834E-A0A3-92BF06A9407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4DBD-7BAB-2A49-A789-DCCF3DE44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243638"/>
            <a:ext cx="6209407" cy="374355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6022610"/>
            <a:ext cx="6209407" cy="1968648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C94DA-A45C-834E-A0A3-92BF06A9407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4DBD-7BAB-2A49-A789-DCCF3DE44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395710"/>
            <a:ext cx="3059708" cy="57101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395710"/>
            <a:ext cx="3059708" cy="57101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C94DA-A45C-834E-A0A3-92BF06A9407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4DBD-7BAB-2A49-A789-DCCF3DE44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479144"/>
            <a:ext cx="6209407" cy="17394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206137"/>
            <a:ext cx="3045646" cy="108119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287331"/>
            <a:ext cx="3045646" cy="48351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206137"/>
            <a:ext cx="3060646" cy="108119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287331"/>
            <a:ext cx="3060646" cy="48351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C94DA-A45C-834E-A0A3-92BF06A9407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4DBD-7BAB-2A49-A789-DCCF3DE44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C94DA-A45C-834E-A0A3-92BF06A9407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4DBD-7BAB-2A49-A789-DCCF3DE44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C94DA-A45C-834E-A0A3-92BF06A9407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4DBD-7BAB-2A49-A789-DCCF3DE44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599969"/>
            <a:ext cx="2321966" cy="209989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295769"/>
            <a:ext cx="3644652" cy="639550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699862"/>
            <a:ext cx="2321966" cy="5001827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C94DA-A45C-834E-A0A3-92BF06A9407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4DBD-7BAB-2A49-A789-DCCF3DE44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599969"/>
            <a:ext cx="2321966" cy="209989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295769"/>
            <a:ext cx="3644652" cy="639550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699862"/>
            <a:ext cx="2321966" cy="5001827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C94DA-A45C-834E-A0A3-92BF06A9407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4DBD-7BAB-2A49-A789-DCCF3DE44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479144"/>
            <a:ext cx="6209407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395710"/>
            <a:ext cx="6209407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8341240"/>
            <a:ext cx="161984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C94DA-A45C-834E-A0A3-92BF06A9407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8341240"/>
            <a:ext cx="242976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8341240"/>
            <a:ext cx="161984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D4DBD-7BAB-2A49-A789-DCCF3DE4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9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70888"/>
              </p:ext>
            </p:extLst>
          </p:nvPr>
        </p:nvGraphicFramePr>
        <p:xfrm>
          <a:off x="329346" y="472211"/>
          <a:ext cx="1800000" cy="1799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/>
                <a:gridCol w="600000"/>
                <a:gridCol w="600000"/>
              </a:tblGrid>
              <a:tr h="599990"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742" marR="148742" marT="74371" marB="743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742" marR="148742" marT="74371" marB="743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742" marR="148742" marT="74371" marB="743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9990">
                <a:tc>
                  <a:txBody>
                    <a:bodyPr/>
                    <a:lstStyle/>
                    <a:p>
                      <a:endParaRPr lang="en-US" sz="2900"/>
                    </a:p>
                  </a:txBody>
                  <a:tcPr marL="148742" marR="148742" marT="74371" marB="743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</a:t>
                      </a:r>
                      <a:endParaRPr lang="en-US" sz="1200" b="1" dirty="0"/>
                    </a:p>
                  </a:txBody>
                  <a:tcPr marL="148742" marR="148742" marT="74371" marB="743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742" marR="148742" marT="74371" marB="743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9990"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742" marR="148742" marT="74371" marB="743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900"/>
                    </a:p>
                  </a:txBody>
                  <a:tcPr marL="148742" marR="148742" marT="74371" marB="743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742" marR="148742" marT="74371" marB="743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77190" y="5848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1-neighborhood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09089"/>
              </p:ext>
            </p:extLst>
          </p:nvPr>
        </p:nvGraphicFramePr>
        <p:xfrm>
          <a:off x="2669047" y="472211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42615" marR="142615" marT="71307" marB="71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42615" marR="142615" marT="71307" marB="71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42615" marR="142615" marT="71307" marB="71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42615" marR="142615" marT="71307" marB="71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42615" marR="142615" marT="71307" marB="71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42615" marR="142615" marT="71307" marB="71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42615" marR="142615" marT="71307" marB="71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42615" marR="142615" marT="71307" marB="71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42615" marR="142615" marT="71307" marB="71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42615" marR="142615" marT="71307" marB="71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42615" marR="142615" marT="71307" marB="71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42615" marR="142615" marT="71307" marB="71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</a:t>
                      </a:r>
                      <a:endParaRPr lang="en-US" sz="1200" b="1" dirty="0"/>
                    </a:p>
                  </a:txBody>
                  <a:tcPr marL="142615" marR="142615" marT="71307" marB="713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42615" marR="142615" marT="71307" marB="71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42615" marR="142615" marT="71307" marB="71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42615" marR="142615" marT="71307" marB="71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42615" marR="142615" marT="71307" marB="71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42615" marR="142615" marT="71307" marB="71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42615" marR="142615" marT="71307" marB="71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42615" marR="142615" marT="71307" marB="71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42615" marR="142615" marT="71307" marB="71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42615" marR="142615" marT="71307" marB="71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42615" marR="142615" marT="71307" marB="71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42615" marR="142615" marT="71307" marB="71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42615" marR="142615" marT="71307" marB="71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893303"/>
              </p:ext>
            </p:extLst>
          </p:nvPr>
        </p:nvGraphicFramePr>
        <p:xfrm>
          <a:off x="5008749" y="472211"/>
          <a:ext cx="1800001" cy="1800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43"/>
                <a:gridCol w="257143"/>
                <a:gridCol w="257143"/>
                <a:gridCol w="257143"/>
                <a:gridCol w="257143"/>
                <a:gridCol w="257143"/>
                <a:gridCol w="257143"/>
              </a:tblGrid>
              <a:tr h="257143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716891" y="5848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2-neighborhood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56592" y="5848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3-neighborhood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72717"/>
              </p:ext>
            </p:extLst>
          </p:nvPr>
        </p:nvGraphicFramePr>
        <p:xfrm>
          <a:off x="1272027" y="3282312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/>
                <a:gridCol w="600000"/>
                <a:gridCol w="600000"/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 smtClean="0">
                          <a:solidFill>
                            <a:schemeClr val="tx1"/>
                          </a:solidFill>
                        </a:rPr>
                        <a:t>a(-1,-1)</a:t>
                      </a:r>
                      <a:endParaRPr lang="en-US" sz="12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smtClean="0">
                          <a:solidFill>
                            <a:schemeClr val="tx1"/>
                          </a:solidFill>
                        </a:rPr>
                        <a:t>a(0,-1)</a:t>
                      </a:r>
                      <a:endParaRPr lang="en-US" sz="1200" b="0" i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smtClean="0">
                          <a:solidFill>
                            <a:schemeClr val="tx1"/>
                          </a:solidFill>
                        </a:rPr>
                        <a:t>a(1,-1)</a:t>
                      </a:r>
                      <a:endParaRPr lang="en-US" sz="1200" b="0" i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00000">
                <a:tc>
                  <a:txBody>
                    <a:bodyPr/>
                    <a:lstStyle/>
                    <a:p>
                      <a:pPr marL="0" marR="0" indent="0" algn="ctr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smtClean="0">
                          <a:solidFill>
                            <a:schemeClr val="tx1"/>
                          </a:solidFill>
                        </a:rPr>
                        <a:t>a(-1,0)</a:t>
                      </a:r>
                      <a:endParaRPr lang="en-US" sz="1200" b="0" i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smtClean="0">
                          <a:solidFill>
                            <a:schemeClr val="tx1"/>
                          </a:solidFill>
                        </a:rPr>
                        <a:t>a(0,0)</a:t>
                      </a:r>
                      <a:endParaRPr lang="en-US" sz="1200" b="0" i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smtClean="0">
                          <a:solidFill>
                            <a:schemeClr val="tx1"/>
                          </a:solidFill>
                        </a:rPr>
                        <a:t>a(1,0)</a:t>
                      </a:r>
                      <a:endParaRPr lang="en-US" sz="1200" b="0" i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00000">
                <a:tc>
                  <a:txBody>
                    <a:bodyPr/>
                    <a:lstStyle/>
                    <a:p>
                      <a:pPr marL="0" marR="0" indent="0" algn="ctr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smtClean="0">
                          <a:solidFill>
                            <a:schemeClr val="tx1"/>
                          </a:solidFill>
                        </a:rPr>
                        <a:t>a(-1,1)</a:t>
                      </a:r>
                      <a:endParaRPr lang="en-US" sz="1200" b="0" i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smtClean="0">
                          <a:solidFill>
                            <a:schemeClr val="tx1"/>
                          </a:solidFill>
                        </a:rPr>
                        <a:t>a(0,1)</a:t>
                      </a:r>
                      <a:endParaRPr lang="en-US" sz="1200" b="0" i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smtClean="0">
                          <a:solidFill>
                            <a:schemeClr val="tx1"/>
                          </a:solidFill>
                        </a:rPr>
                        <a:t>a(1,1)</a:t>
                      </a:r>
                      <a:endParaRPr lang="en-US" sz="1200" b="0" i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208531" y="2865858"/>
            <a:ext cx="19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Kernel, </a:t>
            </a:r>
            <a:r>
              <a:rPr lang="en-US" i="1" dirty="0" smtClean="0"/>
              <a:t>a(</a:t>
            </a:r>
            <a:r>
              <a:rPr lang="en-US" i="1" dirty="0" err="1" smtClean="0"/>
              <a:t>m,n</a:t>
            </a:r>
            <a:r>
              <a:rPr lang="en-US" i="1" dirty="0" smtClean="0"/>
              <a:t>)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695555"/>
              </p:ext>
            </p:extLst>
          </p:nvPr>
        </p:nvGraphicFramePr>
        <p:xfrm>
          <a:off x="4086925" y="3282312"/>
          <a:ext cx="1800001" cy="1803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43"/>
                <a:gridCol w="257143"/>
                <a:gridCol w="257143"/>
                <a:gridCol w="257143"/>
                <a:gridCol w="257143"/>
                <a:gridCol w="257143"/>
                <a:gridCol w="257143"/>
              </a:tblGrid>
              <a:tr h="257143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0758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083828" y="2865858"/>
            <a:ext cx="180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Image, </a:t>
            </a:r>
            <a:r>
              <a:rPr lang="en-US" i="1" dirty="0" smtClean="0"/>
              <a:t>f(</a:t>
            </a:r>
            <a:r>
              <a:rPr lang="en-US" i="1" dirty="0" err="1" smtClean="0"/>
              <a:t>i,j</a:t>
            </a:r>
            <a:r>
              <a:rPr lang="en-US" i="1" dirty="0" smtClean="0"/>
              <a:t>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63400" y="3828369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⊛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851783"/>
              </p:ext>
            </p:extLst>
          </p:nvPr>
        </p:nvGraphicFramePr>
        <p:xfrm>
          <a:off x="2402723" y="5750618"/>
          <a:ext cx="2356362" cy="235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18"/>
                <a:gridCol w="261818"/>
                <a:gridCol w="261818"/>
                <a:gridCol w="261818"/>
                <a:gridCol w="261818"/>
                <a:gridCol w="261818"/>
                <a:gridCol w="261818"/>
                <a:gridCol w="261818"/>
                <a:gridCol w="261818"/>
              </a:tblGrid>
              <a:tr h="261818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2"/>
                      </a:fgClr>
                      <a:bgClr>
                        <a:srgbClr val="92D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2"/>
                      </a:fgClr>
                      <a:bgClr>
                        <a:srgbClr val="92D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2"/>
                      </a:fgClr>
                      <a:bgClr>
                        <a:srgbClr val="92D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2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2"/>
                      </a:fgClr>
                      <a:bgClr>
                        <a:srgbClr val="92D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2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2"/>
                      </a:fgClr>
                      <a:bgClr>
                        <a:srgbClr val="92D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2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2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2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2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2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2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2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grpSp>
        <p:nvGrpSpPr>
          <p:cNvPr id="102" name="Group 101"/>
          <p:cNvGrpSpPr/>
          <p:nvPr/>
        </p:nvGrpSpPr>
        <p:grpSpPr>
          <a:xfrm>
            <a:off x="2793147" y="6140404"/>
            <a:ext cx="1575514" cy="1595643"/>
            <a:chOff x="2715040" y="7745691"/>
            <a:chExt cx="1575514" cy="1595643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726317" y="7748833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984198" y="7750404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53573" y="7750404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511454" y="7751975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74264" y="7745691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032145" y="7747262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2723883" y="8014355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2981764" y="8015926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251139" y="8015926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509020" y="8017497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3771830" y="8011213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029711" y="8012784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4164554" y="7885213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726317" y="8280819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984198" y="8282390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253573" y="8282390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511454" y="8283961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774264" y="8277677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032145" y="8279248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2723883" y="8546341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2981764" y="8547912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3251139" y="8547912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3509020" y="8549483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3771830" y="8543199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4029711" y="8544770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726317" y="8806206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4198" y="8807777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253573" y="8807777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511454" y="8809348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774264" y="8803064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32145" y="8804635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2723883" y="9071728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2981764" y="9073299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251139" y="9073299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509020" y="9074870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3771830" y="9068586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4029711" y="9070157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726317" y="9338192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984198" y="9339763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253573" y="9339763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511454" y="9341334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3774264" y="9335050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32145" y="9336621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6200000" flipH="1">
              <a:off x="2597883" y="8151677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6200000" flipH="1">
              <a:off x="4155711" y="8407772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6200000" flipH="1">
              <a:off x="2589040" y="8674236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 flipH="1">
              <a:off x="4155711" y="8942586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 flipH="1">
              <a:off x="2589040" y="9209050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Connector 103"/>
          <p:cNvCxnSpPr/>
          <p:nvPr/>
        </p:nvCxnSpPr>
        <p:spPr>
          <a:xfrm>
            <a:off x="254525" y="2700943"/>
            <a:ext cx="665532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558093" y="5337036"/>
            <a:ext cx="201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 Image, </a:t>
            </a:r>
            <a:r>
              <a:rPr lang="en-US" i="1" dirty="0" smtClean="0"/>
              <a:t>g(</a:t>
            </a:r>
            <a:r>
              <a:rPr lang="en-US" i="1" dirty="0" err="1" smtClean="0"/>
              <a:t>i,j</a:t>
            </a:r>
            <a:r>
              <a:rPr lang="en-US" i="1" dirty="0" smtClean="0"/>
              <a:t>)</a:t>
            </a:r>
            <a:endParaRPr lang="en-US" dirty="0"/>
          </a:p>
        </p:txBody>
      </p:sp>
      <p:sp>
        <p:nvSpPr>
          <p:cNvPr id="106" name="Bent Arrow 105"/>
          <p:cNvSpPr/>
          <p:nvPr/>
        </p:nvSpPr>
        <p:spPr>
          <a:xfrm flipV="1">
            <a:off x="1538161" y="5217901"/>
            <a:ext cx="604186" cy="2066043"/>
          </a:xfrm>
          <a:prstGeom prst="bentArrow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Bent Arrow 107"/>
          <p:cNvSpPr/>
          <p:nvPr/>
        </p:nvSpPr>
        <p:spPr>
          <a:xfrm flipH="1" flipV="1">
            <a:off x="5016966" y="5217901"/>
            <a:ext cx="635366" cy="2066043"/>
          </a:xfrm>
          <a:prstGeom prst="ben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4525" y="7273653"/>
            <a:ext cx="1629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Padding used to account for edges</a:t>
            </a:r>
          </a:p>
        </p:txBody>
      </p:sp>
      <p:sp>
        <p:nvSpPr>
          <p:cNvPr id="110" name="Right Arrow 109"/>
          <p:cNvSpPr/>
          <p:nvPr/>
        </p:nvSpPr>
        <p:spPr>
          <a:xfrm>
            <a:off x="1215465" y="7890235"/>
            <a:ext cx="1046968" cy="240552"/>
          </a:xfrm>
          <a:prstGeom prst="rightArrow">
            <a:avLst/>
          </a:prstGeom>
          <a:pattFill prst="wdDnDiag">
            <a:fgClr>
              <a:schemeClr val="tx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2890</TotalTime>
  <Words>58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2018-02-15T14:37:52Z</dcterms:created>
  <dcterms:modified xsi:type="dcterms:W3CDTF">2018-02-17T14:48:13Z</dcterms:modified>
</cp:coreProperties>
</file>