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8" r:id="rId4"/>
    <p:sldId id="275" r:id="rId5"/>
    <p:sldId id="260" r:id="rId6"/>
    <p:sldId id="261" r:id="rId7"/>
    <p:sldId id="262" r:id="rId8"/>
    <p:sldId id="269" r:id="rId9"/>
    <p:sldId id="263" r:id="rId10"/>
    <p:sldId id="271" r:id="rId11"/>
    <p:sldId id="276" r:id="rId12"/>
    <p:sldId id="265" r:id="rId13"/>
    <p:sldId id="270" r:id="rId14"/>
    <p:sldId id="277" r:id="rId15"/>
    <p:sldId id="278" r:id="rId16"/>
    <p:sldId id="279" r:id="rId17"/>
    <p:sldId id="280" r:id="rId18"/>
    <p:sldId id="281" r:id="rId19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C97725-3DE3-4B65-A3EB-6DE12FB28D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2A6E5-A3E9-496A-99CC-F7DE369E19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6340794-4626-403A-A983-46919B12DDD4}" type="datetime1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9DA8B-BFA7-4789-9FBA-3CACF1B93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716"/>
            <a:ext cx="4160937" cy="36648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71F01-DFAF-4A60-9E51-3C5E411C6D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180" y="6948716"/>
            <a:ext cx="4160937" cy="36648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E1BC6048-599F-4272-807F-9902BF7DB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65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67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D20D4B2-0603-474B-9624-05FCC6B94439}" type="datetime1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9" y="3521076"/>
            <a:ext cx="7680325" cy="2879725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9"/>
            <a:ext cx="4160838" cy="3667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9"/>
            <a:ext cx="4160838" cy="3667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6F6C343-9723-4B6F-920C-49F2807F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4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76D7-4618-41E3-8A1D-F0DD93054014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DCB2-FE68-4398-9CEB-2BA247649314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12D-8099-4604-894D-67D93F72A669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93CE-7EBE-4666-A9BE-BA5871BA1FEC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0AC5-327F-4117-9833-5610E855120C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58E-4E92-4992-8D15-79A1831D706A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F68-9A68-4AB1-9528-129465186A3F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64B2-2225-4553-ABBE-2C233A933B25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88A7-9390-42D5-825F-BBDA731083F5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F6D9-7E10-4F2C-90AE-66E827CC857F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F0F7-F28E-4971-9ACC-D6611D0A3609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A1F-F8CA-433F-9638-91A1B5D1DC75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C445-A5E4-4435-8673-12CF5E14F7D7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0459-FB6D-4856-96D6-05B7A6380C63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8A6-7CB5-4630-9922-2E44DB405BF4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4FC-571A-476F-8000-BFB1CF83681E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4188-A871-45F9-8875-16C7742B8EA0}" type="datetime1">
              <a:rPr lang="en-US" smtClean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~/in-c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things.gitbook.io/ktug/v/0.3.0/" TargetMode="External"/><Relationship Id="rId2" Type="http://schemas.openxmlformats.org/officeDocument/2006/relationships/hyperlink" Target="https://knowthings.io/e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irdrock@knowthings.io" TargetMode="External"/><Relationship Id="rId2" Type="http://schemas.openxmlformats.org/officeDocument/2006/relationships/hyperlink" Target="mailto:Robert.Eaglestone@ca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~/in-cse/in-name/VL53L0X/MY_DAT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~/in-cse/in-name/VL53L0X/MY_DATA/my_data_instance_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2.8V@100m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ohnbryanmoo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clipse.org/OM2M/Download" TargetMode="External"/><Relationship Id="rId2" Type="http://schemas.openxmlformats.org/officeDocument/2006/relationships/hyperlink" Target="http://www.oracle.com/technetwork/java/javase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as.fr/projects/IOT/sites/www.laas.fr.projects.IOT/files/u77/monitor.jar" TargetMode="External"/><Relationship Id="rId4" Type="http://schemas.openxmlformats.org/officeDocument/2006/relationships/hyperlink" Target="http://wiki.eclipse.org/OM2M/one/REST_AP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clipse.org/OM2M/one" TargetMode="External"/><Relationship Id="rId2" Type="http://schemas.openxmlformats.org/officeDocument/2006/relationships/hyperlink" Target="http://wiki.eclipse.org/OM2M/one/REST_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68A4-F7F9-483B-8499-77AE13D83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KnowThings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D1D4A-514E-45F6-82F3-2FE60E95B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No. </a:t>
            </a:r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2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58C6-095B-4075-90DC-BC67FF12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CFF7-BE7B-4FC7-AB6B-011D87D1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POST </a:t>
            </a:r>
            <a:r>
              <a:rPr lang="en-US" dirty="0">
                <a:hlinkClick r:id="rId2"/>
              </a:rPr>
              <a:t>http://localhost:8080/~/in-cse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X-M2M-Origin: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admin:admin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json;ty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"m2m:ae":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"app-sensor",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"false",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["Type/sensor", "Category/distance", "Location/hackathon"],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“VL53L0X"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3C08B-F577-4B2A-B7B1-974D86C0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576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4C42-1330-4033-B882-15ECA2D4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18DE-33FC-435A-B2FF-4A4D5B78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Data Container</a:t>
            </a:r>
          </a:p>
          <a:p>
            <a:r>
              <a:rPr lang="en-US" sz="2400" dirty="0"/>
              <a:t>Then log data</a:t>
            </a:r>
          </a:p>
          <a:p>
            <a:r>
              <a:rPr lang="en-US" sz="2400" dirty="0"/>
              <a:t>Optionally, the Monitor can listen for data events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3BDAB-08FF-4282-BBAD-393746E8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380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0380-140B-4973-A9A3-0E48AF5B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Credit: Virtualize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25F0-9C45-45E8-8149-2D37F12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https://knowthings.io/eap</a:t>
            </a:r>
            <a:endParaRPr lang="en-US" dirty="0"/>
          </a:p>
          <a:p>
            <a:pPr lvl="1"/>
            <a:r>
              <a:rPr lang="en-US" dirty="0"/>
              <a:t>Early Adopter download (yeah, there’s a registration step)</a:t>
            </a:r>
          </a:p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https://knowthings.gitbook.io/ktug/v/0.3.0/</a:t>
            </a:r>
            <a:endParaRPr lang="en-US" dirty="0"/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Capture packets</a:t>
            </a:r>
          </a:p>
          <a:p>
            <a:pPr lvl="1"/>
            <a:r>
              <a:rPr lang="en-US" dirty="0"/>
              <a:t>Create virtual device</a:t>
            </a:r>
          </a:p>
          <a:p>
            <a:pPr lvl="1"/>
            <a:r>
              <a:rPr lang="en-US" dirty="0"/>
              <a:t>“Play back” device</a:t>
            </a:r>
          </a:p>
          <a:p>
            <a:r>
              <a:rPr lang="en-US" dirty="0"/>
              <a:t>Result: OM2M server should act as if real sensor data were being transmitted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E346E-6F37-4409-AE19-88924C4E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726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B769-BD1C-402F-A710-B3B8E6BD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D17F-174B-43D3-9756-5533D7AE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participating!</a:t>
            </a:r>
          </a:p>
          <a:p>
            <a:r>
              <a:rPr lang="en-US" dirty="0"/>
              <a:t>I’m Rob.</a:t>
            </a:r>
          </a:p>
          <a:p>
            <a:r>
              <a:rPr lang="en-US" dirty="0">
                <a:hlinkClick r:id="rId2"/>
              </a:rPr>
              <a:t>Robert.Eaglestone@ca.com</a:t>
            </a:r>
            <a:endParaRPr lang="en-US" dirty="0"/>
          </a:p>
          <a:p>
            <a:r>
              <a:rPr lang="en-US" dirty="0">
                <a:hlinkClick r:id="rId3"/>
              </a:rPr>
              <a:t>birdrock@knowthings.io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7AC-06F9-4448-B728-D8BB0058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405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A47B-BD92-4139-9263-93E3AF0F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OM2M get sensor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9BE6-B35B-416A-B6D6-DDE61366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list of registered sensors.</a:t>
            </a:r>
          </a:p>
          <a:p>
            <a:r>
              <a:rPr lang="en-US" dirty="0"/>
              <a:t>GET http://localhost:8080/~/in-cse?fu=1&amp;lbl=Type/sensor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X-M2M-Origin: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admin:admin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 content)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E143F-F3C5-4138-9250-9C8AA6CA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3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4363-9308-49D3-9264-58450872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OM2M create data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00D3-A086-4550-B6C7-7C6E72E4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http://localhost:8080/~/in-cse/in-name/VL53L0X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X-M2M-Origin: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admin:admin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json;ty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"m2m:cnt":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“MY_DATA"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CF1E0-D07C-4DE3-B0AD-6CA01BA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873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68A1-7877-4035-9BB1-A8A853F7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OM2M log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9DFA-26A9-44B5-AB1D-5C1BE243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http://localhost:8080/~/in-cse/in-name/VL53L0X/MY_DATA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X-M2M-Origin: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admin:admin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json;ty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"m2m:cin":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“my_data_instance_1“,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”: “application/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“con”: “{\”distance\”:214,\”timestamp\”:1517912099}”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3D41-9666-4BE9-A11F-B49E0788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952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7F4D-96FD-48BE-BFD6-74CE61DD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Subscribe to OM2M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1A81-3D8C-4F2A-8789-053DCA7B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POST </a:t>
            </a:r>
            <a:r>
              <a:rPr lang="en-US" dirty="0">
                <a:hlinkClick r:id="rId2"/>
              </a:rPr>
              <a:t>http://localhost:8080/~/in-cse/in-name/VL53L0X/MY_DATA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X-M2M-Origin: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admin:admin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json;ty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=23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"m2m:sub":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"nu": ["http://localhost:1400/monitor"],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2,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"net": 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}}}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2900E-F284-44BA-8DB2-FBAFF395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68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ED23-59FC-4FD9-8804-6C663BFC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OM2M data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5A65-0881-4895-B232-5C7C0630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GET </a:t>
            </a:r>
            <a:r>
              <a:rPr lang="en-US" sz="1600" dirty="0">
                <a:hlinkClick r:id="rId2"/>
              </a:rPr>
              <a:t>http://localhost:8080/~/in-cse/in-name/VL53L0X/MY_DATA/my_data_instance_1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X-M2M-Origin: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admin:admin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 content)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0829C-529C-42ED-A565-23590230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886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37A4-D2D9-4AE8-8686-25293941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E9CD-146E-4239-89F9-36BA7C41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Connect LIDAR to a Raspberry Pi</a:t>
            </a:r>
          </a:p>
          <a:p>
            <a:r>
              <a:rPr lang="en-US" sz="2400" dirty="0"/>
              <a:t>Report its data to an OM2M server</a:t>
            </a:r>
          </a:p>
          <a:p>
            <a:r>
              <a:rPr lang="en-US" sz="2400" dirty="0"/>
              <a:t>Virtualize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073A2-D75B-452F-A9B7-577A8801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52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69BA-AB9D-42D9-8BDA-5B416010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SETUP: SD Card Network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E182-390D-471A-A2EF-6C3D6BD9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sz="2000" dirty="0"/>
              <a:t>Add </a:t>
            </a:r>
            <a:r>
              <a:rPr lang="en-US" sz="2000" dirty="0" err="1"/>
              <a:t>wpa_supplicant.conf</a:t>
            </a:r>
            <a:r>
              <a:rPr lang="en-US" sz="2000" dirty="0"/>
              <a:t> to the boot partition.</a:t>
            </a:r>
          </a:p>
          <a:p>
            <a:pPr lvl="1"/>
            <a:r>
              <a:rPr lang="en-US" sz="1800" dirty="0"/>
              <a:t>Use “KnowThings_717E” or “KnowThings_1CB2” or “</a:t>
            </a:r>
            <a:r>
              <a:rPr lang="en-US" sz="1800" dirty="0" err="1"/>
              <a:t>knowthingsblue</a:t>
            </a:r>
            <a:r>
              <a:rPr lang="en-US" sz="18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network={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=“KnowThings_717E”    (or KnowThings_1CB2)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knowthings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scan_ssid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3488-3C5C-4677-BEB1-84B026EE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23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DBA-8081-44FE-B2C1-FBD74B86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KS1602 I2C LCD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9C33-F004-4294-B1D0-C6983FA8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Vcc</a:t>
            </a:r>
            <a:r>
              <a:rPr lang="en-US" sz="2400" dirty="0"/>
              <a:t> to </a:t>
            </a:r>
            <a:r>
              <a:rPr lang="en-US" sz="2400" dirty="0" err="1"/>
              <a:t>RPi</a:t>
            </a:r>
            <a:r>
              <a:rPr lang="en-US" sz="2400" dirty="0"/>
              <a:t> pin 2 (5VDC)</a:t>
            </a:r>
          </a:p>
          <a:p>
            <a:r>
              <a:rPr lang="en-US" sz="2400" dirty="0"/>
              <a:t>GND to </a:t>
            </a:r>
            <a:r>
              <a:rPr lang="en-US" sz="2400" dirty="0" err="1"/>
              <a:t>RPi</a:t>
            </a:r>
            <a:r>
              <a:rPr lang="en-US" sz="2400" dirty="0"/>
              <a:t> pin 9</a:t>
            </a:r>
          </a:p>
          <a:p>
            <a:r>
              <a:rPr lang="en-US" sz="2400" dirty="0"/>
              <a:t>SDA (I2C Data) to </a:t>
            </a:r>
            <a:r>
              <a:rPr lang="en-US" sz="2400" dirty="0" err="1"/>
              <a:t>RPi</a:t>
            </a:r>
            <a:r>
              <a:rPr lang="en-US" sz="2400" dirty="0"/>
              <a:t> pin 3</a:t>
            </a:r>
          </a:p>
          <a:p>
            <a:r>
              <a:rPr lang="en-US" sz="2400" dirty="0"/>
              <a:t>SCL (I2C Clock) to </a:t>
            </a:r>
            <a:r>
              <a:rPr lang="en-US" sz="2400" dirty="0" err="1"/>
              <a:t>RPi</a:t>
            </a:r>
            <a:r>
              <a:rPr lang="en-US" sz="2400" dirty="0"/>
              <a:t> pin 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34CDB-B170-4F12-81F3-ABE4708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517038"/>
            <a:ext cx="4787027" cy="45243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2B04-7B89-4180-AC69-E7003E2F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8A50-23FB-4401-B8BB-73DC7FF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VL53L0X Time of Flight ranging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4913-6E5D-4F29-893F-FD6D0D83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VIN: 3-5VDC in </a:t>
            </a:r>
          </a:p>
          <a:p>
            <a:r>
              <a:rPr lang="en-US" sz="2400" dirty="0"/>
              <a:t>2v8: </a:t>
            </a:r>
            <a:r>
              <a:rPr lang="en-US" sz="2400" dirty="0">
                <a:hlinkClick r:id="rId2"/>
              </a:rPr>
              <a:t>2.8VDC@100ma</a:t>
            </a:r>
            <a:r>
              <a:rPr lang="en-US" sz="2400" dirty="0"/>
              <a:t> supply</a:t>
            </a:r>
          </a:p>
          <a:p>
            <a:r>
              <a:rPr lang="en-US" sz="2400" dirty="0"/>
              <a:t>GND</a:t>
            </a:r>
          </a:p>
          <a:p>
            <a:r>
              <a:rPr lang="en-US" sz="2400" dirty="0"/>
              <a:t>GPIO: data-ready</a:t>
            </a:r>
          </a:p>
          <a:p>
            <a:r>
              <a:rPr lang="en-US" sz="2400" dirty="0"/>
              <a:t>SHDN: shutdown (3-5V ok)</a:t>
            </a:r>
          </a:p>
          <a:p>
            <a:r>
              <a:rPr lang="en-US" sz="2400" dirty="0"/>
              <a:t>SCL: I2C Clock</a:t>
            </a:r>
          </a:p>
          <a:p>
            <a:r>
              <a:rPr lang="en-US" sz="2400" dirty="0"/>
              <a:t>SDA: I2C Data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https://learn.adafruit.com/adafruit-vl53l0x-micro-lidar-distance-sensor-breakout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7E28B-50B3-489D-B224-FC8B31A1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274" y="1459096"/>
            <a:ext cx="4167728" cy="4173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44EFD-10C2-42FA-A973-00AEE1D6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103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DAA4-313D-4F09-B127-6D09BFAE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the </a:t>
            </a:r>
            <a:r>
              <a:rPr lang="en-US" dirty="0" err="1"/>
              <a:t>RPi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ED4D-7EE2-4E22-802D-5DFCF2B8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VIN to </a:t>
            </a:r>
            <a:r>
              <a:rPr lang="en-US" sz="2200" dirty="0" err="1"/>
              <a:t>RPi</a:t>
            </a:r>
            <a:r>
              <a:rPr lang="en-US" sz="2200" dirty="0"/>
              <a:t> pin 2 (or 1)</a:t>
            </a:r>
          </a:p>
          <a:p>
            <a:r>
              <a:rPr lang="en-US" sz="2200" dirty="0"/>
              <a:t>GND to </a:t>
            </a:r>
            <a:r>
              <a:rPr lang="en-US" sz="2200" dirty="0" err="1"/>
              <a:t>RPi</a:t>
            </a:r>
            <a:r>
              <a:rPr lang="en-US" sz="2200" dirty="0"/>
              <a:t> pin 9 (or 6)</a:t>
            </a:r>
          </a:p>
          <a:p>
            <a:r>
              <a:rPr lang="en-US" sz="2200" dirty="0"/>
              <a:t>SCL to </a:t>
            </a:r>
            <a:r>
              <a:rPr lang="en-US" sz="2200" dirty="0" err="1"/>
              <a:t>RPi</a:t>
            </a:r>
            <a:r>
              <a:rPr lang="en-US" sz="2200" dirty="0"/>
              <a:t> pin 5</a:t>
            </a:r>
          </a:p>
          <a:p>
            <a:r>
              <a:rPr lang="en-US" sz="2200" dirty="0"/>
              <a:t>SDA to </a:t>
            </a:r>
            <a:r>
              <a:rPr lang="en-US" sz="2200" dirty="0" err="1"/>
              <a:t>RPi</a:t>
            </a:r>
            <a:r>
              <a:rPr lang="en-US" sz="2200" dirty="0"/>
              <a:t> pin 3</a:t>
            </a:r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>
              <a:spcBef>
                <a:spcPts val="0"/>
              </a:spcBef>
            </a:pP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hlinkClick r:id="rId2"/>
              </a:rPr>
              <a:t>https://github.com/johnbryanmoore</a:t>
            </a:r>
            <a:endParaRPr lang="en-US" sz="10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/>
              <a:t>/VL53L0X_rasp_python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2B8D9-B840-497F-BD0E-3FC9F0047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75" y="1408885"/>
            <a:ext cx="4787027" cy="45243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2583E-925C-47EC-8309-CDC9EBE6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568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D734-D4DB-48F5-A1E7-439E8D85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069"/>
          </a:xfrm>
        </p:spPr>
        <p:txBody>
          <a:bodyPr/>
          <a:lstStyle/>
          <a:p>
            <a:r>
              <a:rPr lang="en-US" dirty="0"/>
              <a:t>Read the Sensor (sample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57C0-9B39-4759-B9DC-A27F89CC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382755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pi@192.168.xxx.xxx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pi@192.168.xxx.xxx's password: raspberry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/vl53l0x/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core_vl53l0x.py  loop_vl53l0x.py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93626-3CA5-4D1B-8F06-D6A5C0AC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888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E8F3-981E-4898-8DE2-D0D3B5AB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OM2M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2DB9-9E45-48AF-AF9F-C820E014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Install Java 8 (Java 10 doesn’t work) </a:t>
            </a:r>
            <a:r>
              <a:rPr lang="en-US" sz="2000" dirty="0">
                <a:hlinkClick r:id="rId2"/>
              </a:rPr>
              <a:t>http://www.oracle.com/technetwork/java/javase/downloads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=&gt; used JDK-8U171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Download OM2M server from </a:t>
            </a:r>
            <a:r>
              <a:rPr lang="en-US" sz="2000" dirty="0">
                <a:hlinkClick r:id="rId3"/>
              </a:rPr>
              <a:t>http://wiki.eclipse.org/OM2M/Download</a:t>
            </a:r>
            <a:endParaRPr lang="en-US" sz="2000" dirty="0">
              <a:hlinkClick r:id="rId4"/>
            </a:endParaRPr>
          </a:p>
          <a:p>
            <a:pPr lvl="1"/>
            <a:r>
              <a:rPr lang="en-US" sz="1800" dirty="0"/>
              <a:t>Unzip the download someplace like /hackathon/om2mserver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Download the OM2M monitor jar: </a:t>
            </a:r>
            <a:r>
              <a:rPr lang="en-US" sz="2000" dirty="0">
                <a:hlinkClick r:id="rId5"/>
              </a:rPr>
              <a:t>https://www.laas.fr/projects/IOT/sites/www.laas.fr.projects.IOT/files/u77/monitor.jar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0D3A-33CE-4D91-804A-208E03F9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439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38EF-E46C-4CDF-83AD-1F02234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OM2M Server and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5BC5-4272-495A-B384-6B96BF00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Go to /in-</a:t>
            </a:r>
            <a:r>
              <a:rPr lang="en-US" sz="2600" dirty="0" err="1"/>
              <a:t>cse</a:t>
            </a:r>
            <a:r>
              <a:rPr lang="en-US" sz="2600" dirty="0"/>
              <a:t> and execute start.bat or start.sh</a:t>
            </a:r>
          </a:p>
          <a:p>
            <a:r>
              <a:rPr lang="en-US" sz="2600" dirty="0"/>
              <a:t>Go to /</a:t>
            </a:r>
            <a:r>
              <a:rPr lang="en-US" sz="2600" dirty="0" err="1"/>
              <a:t>mn-cse</a:t>
            </a:r>
            <a:r>
              <a:rPr lang="en-US" sz="2600" dirty="0"/>
              <a:t> and execute </a:t>
            </a:r>
            <a:r>
              <a:rPr lang="en-US" sz="2600" dirty="0" err="1"/>
              <a:t>start.bar</a:t>
            </a:r>
            <a:r>
              <a:rPr lang="en-US" sz="2600" dirty="0"/>
              <a:t> or start.sh</a:t>
            </a:r>
          </a:p>
          <a:p>
            <a:r>
              <a:rPr lang="en-US" sz="2600" dirty="0"/>
              <a:t>Launch the Monitor: java –jar monitor.jar</a:t>
            </a:r>
          </a:p>
          <a:p>
            <a:r>
              <a:rPr lang="en-US" sz="2600" dirty="0"/>
              <a:t>localhost:8080/webpage  (admin/admin)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REST API: </a:t>
            </a:r>
            <a:r>
              <a:rPr lang="en-US" sz="2600" dirty="0">
                <a:hlinkClick r:id="rId2"/>
              </a:rPr>
              <a:t>http://wiki.eclipse.org/OM2M/one/REST_API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Parent URL: </a:t>
            </a:r>
            <a:r>
              <a:rPr lang="en-US" dirty="0">
                <a:hlinkClick r:id="rId3"/>
              </a:rPr>
              <a:t>http://wiki.eclipse.org/OM2M/one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5466-BAC3-4A12-81AE-9FB2268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3185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2613</TotalTime>
  <Words>485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</vt:lpstr>
      <vt:lpstr>KnowThings </vt:lpstr>
      <vt:lpstr>Your Mission</vt:lpstr>
      <vt:lpstr>SETUP: SD Card Network Settings</vt:lpstr>
      <vt:lpstr>SETUP: KS1602 I2C LCD Display</vt:lpstr>
      <vt:lpstr>VL53L0X Time of Flight ranging sensor</vt:lpstr>
      <vt:lpstr>Connect to the RPi</vt:lpstr>
      <vt:lpstr>Read the Sensor (sample code)</vt:lpstr>
      <vt:lpstr>Downloading the OM2M Server</vt:lpstr>
      <vt:lpstr>Starting the OM2M Server and Gateway</vt:lpstr>
      <vt:lpstr>Register Your Sensor</vt:lpstr>
      <vt:lpstr>Sending Data</vt:lpstr>
      <vt:lpstr>Extra Credit: Virtualize</vt:lpstr>
      <vt:lpstr>Contact</vt:lpstr>
      <vt:lpstr>Appendix: OM2M get sensor list</vt:lpstr>
      <vt:lpstr>Appendix: OM2M create data container</vt:lpstr>
      <vt:lpstr>Appendix: OM2M log data </vt:lpstr>
      <vt:lpstr>Appendix: Subscribe to OM2M container</vt:lpstr>
      <vt:lpstr>Appendix: OM2M data retrieval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KnowThings</dc:title>
  <dc:creator>Eaglestone, Robert J</dc:creator>
  <cp:lastModifiedBy>Carl Ott</cp:lastModifiedBy>
  <cp:revision>92</cp:revision>
  <cp:lastPrinted>2018-06-15T17:10:29Z</cp:lastPrinted>
  <dcterms:created xsi:type="dcterms:W3CDTF">2018-05-29T15:19:02Z</dcterms:created>
  <dcterms:modified xsi:type="dcterms:W3CDTF">2018-06-16T21:42:33Z</dcterms:modified>
</cp:coreProperties>
</file>