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7974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</a:t>
            </a: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dirty="0" smtClean="0"/>
              <a:t>M1: The </a:t>
            </a:r>
            <a:r>
              <a:rPr lang="en-GB" sz="1200" dirty="0"/>
              <a:t>process </a:t>
            </a:r>
            <a:r>
              <a:rPr lang="en-GB" sz="1200" dirty="0" smtClean="0"/>
              <a:t>must </a:t>
            </a:r>
            <a:r>
              <a:rPr lang="en-GB" sz="1200" dirty="0"/>
              <a:t>find the closest exchange to a customer home address and display the id and location of said exchange. </a:t>
            </a:r>
          </a:p>
          <a:p>
            <a:pPr marL="0" indent="0">
              <a:buNone/>
            </a:pPr>
            <a:r>
              <a:rPr lang="en-GB" sz="1200" dirty="0" smtClean="0"/>
              <a:t>M2: The </a:t>
            </a:r>
            <a:r>
              <a:rPr lang="en-GB" sz="1200" dirty="0"/>
              <a:t>distance </a:t>
            </a:r>
            <a:r>
              <a:rPr lang="en-GB" sz="1200" dirty="0" smtClean="0"/>
              <a:t>must </a:t>
            </a:r>
            <a:r>
              <a:rPr lang="en-GB" sz="1200" dirty="0"/>
              <a:t>be calculated for each exchange and to find the closest using a grid </a:t>
            </a:r>
            <a:r>
              <a:rPr lang="en-GB" sz="1200" dirty="0" smtClean="0"/>
              <a:t>pattern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M3: Each </a:t>
            </a:r>
            <a:r>
              <a:rPr lang="en-GB" sz="1200" dirty="0"/>
              <a:t>exchange </a:t>
            </a:r>
            <a:r>
              <a:rPr lang="en-GB" sz="1200" dirty="0" smtClean="0"/>
              <a:t>must </a:t>
            </a:r>
            <a:r>
              <a:rPr lang="en-GB" sz="1200" dirty="0"/>
              <a:t>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</a:t>
            </a:r>
            <a:r>
              <a:rPr lang="en-GB" sz="1200" dirty="0" smtClean="0"/>
              <a:t>9</a:t>
            </a:r>
          </a:p>
          <a:p>
            <a:pPr marL="0" indent="0">
              <a:buNone/>
            </a:pPr>
            <a:r>
              <a:rPr lang="en-GB" sz="1200" dirty="0" smtClean="0"/>
              <a:t>M4: Must accept user input to specify grid dimensions (</a:t>
            </a:r>
            <a:r>
              <a:rPr lang="en-GB" sz="1200" dirty="0" err="1" smtClean="0"/>
              <a:t>x&amp;y</a:t>
            </a:r>
            <a:r>
              <a:rPr lang="en-GB" sz="1200" dirty="0" smtClean="0"/>
              <a:t> independently) equal or greater than 0 and equal or less than 100,000. </a:t>
            </a:r>
          </a:p>
          <a:p>
            <a:pPr marL="0" indent="0">
              <a:buNone/>
            </a:pPr>
            <a:r>
              <a:rPr lang="en-GB" sz="1200" dirty="0" smtClean="0"/>
              <a:t>M5: Customer must be at (0,0)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Could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C1: The </a:t>
            </a:r>
            <a:r>
              <a:rPr lang="en-GB" sz="1200" dirty="0"/>
              <a:t>process could print the location of the </a:t>
            </a:r>
            <a:r>
              <a:rPr lang="en-GB" sz="1200" dirty="0" smtClean="0"/>
              <a:t>exchange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C2: The </a:t>
            </a:r>
            <a:r>
              <a:rPr lang="en-GB" sz="1200" dirty="0"/>
              <a:t>process could determine when exchanges are </a:t>
            </a:r>
            <a:r>
              <a:rPr lang="en-GB" sz="1200" dirty="0" smtClean="0"/>
              <a:t>equidistant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C3: The </a:t>
            </a:r>
            <a:r>
              <a:rPr lang="en-GB" sz="1200" dirty="0"/>
              <a:t>process will display a map showing the customer and the location of the closest exchange</a:t>
            </a:r>
          </a:p>
          <a:p>
            <a:pPr>
              <a:lnSpc>
                <a:spcPts val="7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and questionable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Assumed that the grid inputs are independent.</a:t>
            </a:r>
          </a:p>
          <a:p>
            <a:r>
              <a:rPr lang="en-GB" sz="1600" dirty="0" smtClean="0"/>
              <a:t>Assume that the exchange can be on the same coordinate as the home address.</a:t>
            </a:r>
          </a:p>
          <a:p>
            <a:r>
              <a:rPr lang="en-GB" sz="1600" dirty="0" smtClean="0"/>
              <a:t>Assume that the exchanges cannot have the same coordinates</a:t>
            </a:r>
          </a:p>
          <a:p>
            <a:r>
              <a:rPr lang="en-GB" sz="1600" dirty="0" smtClean="0"/>
              <a:t>Used by the CSR (Customer service representative)</a:t>
            </a:r>
          </a:p>
          <a:p>
            <a:r>
              <a:rPr lang="en-GB" sz="1600" dirty="0" smtClean="0"/>
              <a:t>Distance is measured by horizontal/vertical units not Pythagorean distance</a:t>
            </a:r>
          </a:p>
          <a:p>
            <a:pPr lvl="1"/>
            <a:r>
              <a:rPr lang="en-GB" sz="1400" dirty="0" smtClean="0"/>
              <a:t>Simpler</a:t>
            </a:r>
          </a:p>
          <a:p>
            <a:pPr lvl="1"/>
            <a:r>
              <a:rPr lang="en-GB" sz="1400" dirty="0" smtClean="0"/>
              <a:t>Cables in the real world don’t go direct</a:t>
            </a:r>
          </a:p>
          <a:p>
            <a:r>
              <a:rPr lang="en-GB" sz="1600" dirty="0" smtClean="0"/>
              <a:t>Assume that no UI is required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43" y="1338970"/>
            <a:ext cx="6799036" cy="5099276"/>
          </a:xfrm>
        </p:spPr>
      </p:pic>
      <p:sp>
        <p:nvSpPr>
          <p:cNvPr id="6" name="TextBox 5"/>
          <p:cNvSpPr txBox="1"/>
          <p:nvPr/>
        </p:nvSpPr>
        <p:spPr>
          <a:xfrm>
            <a:off x="587829" y="1539171"/>
            <a:ext cx="4345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grid size [x &amp; y]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2 x Exchange inputs: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ID inputs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2 x </a:t>
            </a:r>
            <a:r>
              <a:rPr lang="en-GB" dirty="0" err="1" smtClean="0"/>
              <a:t>Textfields</a:t>
            </a:r>
            <a:r>
              <a:rPr lang="en-GB" dirty="0" smtClean="0"/>
              <a:t> for x &amp; y positions</a:t>
            </a:r>
          </a:p>
          <a:p>
            <a:pPr marL="742950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smtClean="0"/>
              <a:t>1 x Button to call calculate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Development &amp; </a:t>
            </a:r>
            <a:r>
              <a:rPr lang="en-GB" dirty="0" smtClean="0"/>
              <a:t>Testing</a:t>
            </a:r>
            <a:br>
              <a:rPr lang="en-GB" dirty="0" smtClean="0"/>
            </a:br>
            <a:r>
              <a:rPr lang="en-GB" sz="2000" dirty="0" smtClean="0"/>
              <a:t>and effort estimates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29653" r="18972" b="12165"/>
          <a:stretch/>
        </p:blipFill>
        <p:spPr>
          <a:xfrm>
            <a:off x="874645" y="2335211"/>
            <a:ext cx="9597224" cy="40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Diagram</a:t>
            </a:r>
            <a:br>
              <a:rPr lang="en-GB" dirty="0" smtClean="0"/>
            </a:br>
            <a:r>
              <a:rPr lang="en-GB" dirty="0" smtClean="0"/>
              <a:t>(v4)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803081" y="1773142"/>
            <a:ext cx="9454102" cy="469981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57086"/>
            <a:ext cx="8947150" cy="3386865"/>
          </a:xfrm>
        </p:spPr>
      </p:pic>
    </p:spTree>
    <p:extLst>
      <p:ext uri="{BB962C8B-B14F-4D97-AF65-F5344CB8AC3E}">
        <p14:creationId xmlns:p14="http://schemas.microsoft.com/office/powerpoint/2010/main" val="339251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 Hardcoding exchange data</a:t>
            </a:r>
          </a:p>
          <a:p>
            <a:r>
              <a:rPr lang="en-GB" dirty="0" smtClean="0"/>
              <a:t>2) Calculate Distance function</a:t>
            </a:r>
          </a:p>
          <a:p>
            <a:r>
              <a:rPr lang="en-GB" dirty="0" smtClean="0"/>
              <a:t>3) Output to user</a:t>
            </a:r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4) Test initial build</a:t>
            </a:r>
            <a:endParaRPr lang="en-GB" dirty="0"/>
          </a:p>
          <a:p>
            <a:r>
              <a:rPr lang="en-GB" dirty="0" smtClean="0"/>
              <a:t>5) Implement</a:t>
            </a:r>
            <a:r>
              <a:rPr lang="en-GB" i="1" dirty="0" smtClean="0"/>
              <a:t> could </a:t>
            </a:r>
            <a:r>
              <a:rPr lang="en-GB" dirty="0" smtClean="0"/>
              <a:t>specs. (UI elements)</a:t>
            </a:r>
            <a:endParaRPr lang="en-GB" i="1" dirty="0"/>
          </a:p>
          <a:p>
            <a:r>
              <a:rPr lang="en-GB" dirty="0" smtClean="0">
                <a:solidFill>
                  <a:srgbClr val="FFFF00"/>
                </a:solidFill>
              </a:rPr>
              <a:t>6) Test again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dirty="0" smtClean="0"/>
              <a:t>Software used: </a:t>
            </a:r>
            <a:r>
              <a:rPr lang="en-GB" dirty="0" err="1" smtClean="0"/>
              <a:t>JSFiddle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8751</TotalTime>
  <Words>167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Team  </vt:lpstr>
      <vt:lpstr>Requirements</vt:lpstr>
      <vt:lpstr>Assumptions and questionable</vt:lpstr>
      <vt:lpstr>UI</vt:lpstr>
      <vt:lpstr>Specifications: Development &amp; Testing and effort estimates</vt:lpstr>
      <vt:lpstr>Flow Diagram (v4)</vt:lpstr>
      <vt:lpstr>Solution Outline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25</cp:revision>
  <dcterms:created xsi:type="dcterms:W3CDTF">2018-03-27T15:00:33Z</dcterms:created>
  <dcterms:modified xsi:type="dcterms:W3CDTF">2018-04-03T15:55:27Z</dcterms:modified>
</cp:coreProperties>
</file>