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Team  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Brief, requirements, effort estimates, solution Outline (specs)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691775" y="2109585"/>
            <a:ext cx="2369559" cy="377026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3900" dirty="0" smtClean="0"/>
              <a:t>∞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155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br>
              <a:rPr lang="en-GB" dirty="0" smtClean="0"/>
            </a:br>
            <a:r>
              <a:rPr lang="en-GB" dirty="0" smtClean="0"/>
              <a:t>(v4)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735" y="1853248"/>
            <a:ext cx="8946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smtClean="0"/>
              <a:t>Must have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M1: The process must find the closest exchange to a customer home address and display the id and location of said exchange. </a:t>
            </a:r>
            <a:endParaRPr lang="en-GB" sz="1200" dirty="0" smtClean="0"/>
          </a:p>
          <a:p>
            <a:pPr marL="0" indent="0">
              <a:buNone/>
            </a:pPr>
            <a:r>
              <a:rPr lang="en-GB" sz="1200" dirty="0" smtClean="0"/>
              <a:t>M2</a:t>
            </a:r>
            <a:r>
              <a:rPr lang="en-GB" sz="1200" dirty="0"/>
              <a:t>: The distance must be calculated for each exchange and to find the closest using a grid pattern</a:t>
            </a:r>
          </a:p>
          <a:p>
            <a:pPr marL="0" indent="0">
              <a:buNone/>
            </a:pPr>
            <a:r>
              <a:rPr lang="en-GB" sz="1200" dirty="0"/>
              <a:t>M3: Each exchange must be defined by a unique identifier of the form </a:t>
            </a:r>
            <a:r>
              <a:rPr lang="en-GB" sz="1200" dirty="0" err="1"/>
              <a:t>ex:p:q</a:t>
            </a:r>
            <a:r>
              <a:rPr lang="en-GB" sz="1200" dirty="0"/>
              <a:t> where p and q are numbers between 0 and 9</a:t>
            </a:r>
          </a:p>
          <a:p>
            <a:pPr marL="0" indent="0">
              <a:buNone/>
            </a:pPr>
            <a:r>
              <a:rPr lang="en-GB" sz="1200" dirty="0"/>
              <a:t>M4: Must accept user input to specify grid dimensions (x &amp; y independently) equal or greater than 0 and equal or less than 100,000.</a:t>
            </a:r>
          </a:p>
          <a:p>
            <a:pPr marL="0" indent="0">
              <a:buNone/>
            </a:pPr>
            <a:r>
              <a:rPr lang="en-GB" sz="1200" dirty="0"/>
              <a:t>M5: Customer must be at (0,0)</a:t>
            </a:r>
          </a:p>
          <a:p>
            <a:pPr marL="0" indent="0">
              <a:buNone/>
            </a:pPr>
            <a:r>
              <a:rPr lang="en-GB" sz="1200" dirty="0"/>
              <a:t>M6: The user must be able to input the id and the location of the exchange</a:t>
            </a:r>
          </a:p>
          <a:p>
            <a:pPr marL="0" indent="0">
              <a:buNone/>
            </a:pPr>
            <a:r>
              <a:rPr lang="en-GB" sz="1200" dirty="0"/>
              <a:t>M7: The process must display a grid at the end containing the customer and the exchanges</a:t>
            </a:r>
          </a:p>
          <a:p>
            <a:pPr marL="0" indent="0">
              <a:buNone/>
            </a:pPr>
            <a:r>
              <a:rPr lang="en-GB" sz="1200" dirty="0"/>
              <a:t>M8: Each cell containing an exchange must always display its id and the distance from the customer</a:t>
            </a:r>
          </a:p>
          <a:p>
            <a:pPr marL="0" indent="0">
              <a:buNone/>
            </a:pPr>
            <a:r>
              <a:rPr lang="en-GB" sz="1200" dirty="0"/>
              <a:t>M9: User must be able to input up to 99 unique exchanges</a:t>
            </a:r>
          </a:p>
          <a:p>
            <a:pPr marL="0" indent="0">
              <a:buNone/>
            </a:pPr>
            <a:r>
              <a:rPr lang="en-GB" sz="1200" dirty="0"/>
              <a:t> </a:t>
            </a:r>
          </a:p>
          <a:p>
            <a:pPr marL="0" indent="0">
              <a:buNone/>
            </a:pPr>
            <a:r>
              <a:rPr lang="en-GB" sz="1200" i="1" dirty="0"/>
              <a:t>M10: User must be able to input the current capacity of a given exchange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696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Assumptions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Assumptions</a:t>
            </a:r>
            <a:endParaRPr lang="en-GB" sz="1800" dirty="0"/>
          </a:p>
          <a:p>
            <a:pPr lvl="0"/>
            <a:r>
              <a:rPr lang="en-GB" dirty="0"/>
              <a:t>Assumed that the grid x and y are inputted independently</a:t>
            </a:r>
          </a:p>
          <a:p>
            <a:pPr lvl="0"/>
            <a:r>
              <a:rPr lang="en-GB" dirty="0"/>
              <a:t>Assume that the exchange can be on the same coordinate as the home address.</a:t>
            </a:r>
          </a:p>
          <a:p>
            <a:pPr lvl="0"/>
            <a:r>
              <a:rPr lang="en-GB" dirty="0"/>
              <a:t>Assume that the exchanges cannot have the same coordinates</a:t>
            </a:r>
          </a:p>
          <a:p>
            <a:pPr lvl="0"/>
            <a:r>
              <a:rPr lang="en-GB" dirty="0"/>
              <a:t>Used by the CSR (Customer service representative)</a:t>
            </a:r>
          </a:p>
          <a:p>
            <a:pPr lvl="0"/>
            <a:r>
              <a:rPr lang="en-GB" dirty="0"/>
              <a:t>Distance is measured by horizontal/vertical units not Pythagorean distance</a:t>
            </a:r>
          </a:p>
          <a:p>
            <a:pPr lvl="1"/>
            <a:r>
              <a:rPr lang="en-GB" dirty="0"/>
              <a:t>Simpler</a:t>
            </a:r>
          </a:p>
          <a:p>
            <a:pPr lvl="1"/>
            <a:r>
              <a:rPr lang="en-GB" dirty="0"/>
              <a:t>Cables in the real world don’t go direct</a:t>
            </a:r>
          </a:p>
          <a:p>
            <a:pPr lvl="0"/>
            <a:r>
              <a:rPr lang="en-GB" dirty="0"/>
              <a:t>Assume exchanges can be inputted individually as opposed to in bulk</a:t>
            </a:r>
          </a:p>
          <a:p>
            <a:pPr lvl="0"/>
            <a:r>
              <a:rPr lang="en-GB" dirty="0"/>
              <a:t>Assume that capacity can be used to determine which equidistant exchange is to be displayed at the end</a:t>
            </a:r>
          </a:p>
          <a:p>
            <a:pPr lvl="0"/>
            <a:r>
              <a:rPr lang="en-GB" dirty="0"/>
              <a:t>Assume that capacity doesn’t need to be shown on the final grid UI</a:t>
            </a:r>
          </a:p>
          <a:p>
            <a:endParaRPr lang="en-GB" sz="1600" dirty="0" smtClean="0"/>
          </a:p>
          <a:p>
            <a:endParaRPr lang="en-GB" sz="1600" dirty="0"/>
          </a:p>
          <a:p>
            <a:pPr lvl="1"/>
            <a:endParaRPr lang="en-GB" sz="1400" dirty="0" smtClean="0"/>
          </a:p>
          <a:p>
            <a:pPr lvl="1"/>
            <a:endParaRPr lang="en-GB" sz="1400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147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Specifications:</a:t>
            </a:r>
            <a:br>
              <a:rPr lang="en-GB" dirty="0" smtClean="0"/>
            </a:br>
            <a:r>
              <a:rPr lang="en-GB" dirty="0" smtClean="0"/>
              <a:t>Development &amp; Testing</a:t>
            </a:r>
            <a:br>
              <a:rPr lang="en-GB" dirty="0" smtClean="0"/>
            </a:br>
            <a:r>
              <a:rPr lang="en-GB" sz="2000" dirty="0" smtClean="0"/>
              <a:t>and effort estimates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860606" y="3228231"/>
            <a:ext cx="620201" cy="159026"/>
          </a:xfrm>
          <a:prstGeom prst="rect">
            <a:avLst/>
          </a:prstGeom>
          <a:solidFill>
            <a:srgbClr val="C6E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0" t="33728" r="29486" b="13992"/>
          <a:stretch/>
        </p:blipFill>
        <p:spPr>
          <a:xfrm>
            <a:off x="818985" y="2279114"/>
            <a:ext cx="9517710" cy="42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</a:t>
            </a:r>
            <a:br>
              <a:rPr lang="en-GB" dirty="0" smtClean="0"/>
            </a:br>
            <a:r>
              <a:rPr lang="en-GB" dirty="0" smtClean="0"/>
              <a:t>(v4)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734357" y="4605131"/>
            <a:ext cx="3228230" cy="12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351228" y="5335325"/>
            <a:ext cx="1311965" cy="12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102873" y="3593990"/>
            <a:ext cx="17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Capacity: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26365" y="1725433"/>
            <a:ext cx="6742706" cy="440502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975008"/>
            <a:ext cx="5438775" cy="3619500"/>
          </a:xfrm>
        </p:spPr>
      </p:pic>
    </p:spTree>
    <p:extLst>
      <p:ext uri="{BB962C8B-B14F-4D97-AF65-F5344CB8AC3E}">
        <p14:creationId xmlns:p14="http://schemas.microsoft.com/office/powerpoint/2010/main" val="18860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Diagram</a:t>
            </a:r>
            <a:br>
              <a:rPr lang="en-GB" dirty="0" smtClean="0"/>
            </a:br>
            <a:r>
              <a:rPr lang="en-GB" dirty="0" smtClean="0"/>
              <a:t>(v4)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049570" y="1518701"/>
            <a:ext cx="9454102" cy="46998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02" y="2202645"/>
            <a:ext cx="8947150" cy="3386865"/>
          </a:xfrm>
        </p:spPr>
      </p:pic>
    </p:spTree>
    <p:extLst>
      <p:ext uri="{BB962C8B-B14F-4D97-AF65-F5344CB8AC3E}">
        <p14:creationId xmlns:p14="http://schemas.microsoft.com/office/powerpoint/2010/main" val="339251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8" b="17972"/>
          <a:stretch/>
        </p:blipFill>
        <p:spPr>
          <a:xfrm>
            <a:off x="592695" y="1498301"/>
            <a:ext cx="9395888" cy="28545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07" b="40413"/>
          <a:stretch/>
        </p:blipFill>
        <p:spPr>
          <a:xfrm>
            <a:off x="592699" y="4352817"/>
            <a:ext cx="9395884" cy="166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8795</TotalTime>
  <Words>300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Team  </vt:lpstr>
      <vt:lpstr>Requirements (v4)</vt:lpstr>
      <vt:lpstr>Assumptions</vt:lpstr>
      <vt:lpstr>Specifications: Development &amp; Testing and effort estimates</vt:lpstr>
      <vt:lpstr>UI (v4)</vt:lpstr>
      <vt:lpstr>Flow Diagram (v4)</vt:lpstr>
      <vt:lpstr>Testing</vt:lpstr>
    </vt:vector>
  </TitlesOfParts>
  <Company>Talk Talk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∞</dc:title>
  <dc:creator>Matthew Bulley</dc:creator>
  <cp:lastModifiedBy>Matthew Bulley</cp:lastModifiedBy>
  <cp:revision>36</cp:revision>
  <dcterms:created xsi:type="dcterms:W3CDTF">2018-03-27T15:00:33Z</dcterms:created>
  <dcterms:modified xsi:type="dcterms:W3CDTF">2018-04-04T08:38:42Z</dcterms:modified>
</cp:coreProperties>
</file>