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Brief, requirements, effort estimates, solution Outline (specs)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775" y="2109585"/>
            <a:ext cx="2369559" cy="37702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3900" dirty="0" smtClean="0"/>
              <a:t>∞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797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Must</a:t>
            </a:r>
            <a:r>
              <a:rPr lang="en-GB" sz="1200" dirty="0"/>
              <a:t> </a:t>
            </a:r>
          </a:p>
          <a:p>
            <a:pPr marL="0" indent="0">
              <a:buNone/>
            </a:pPr>
            <a:r>
              <a:rPr lang="en-GB" sz="1200" dirty="0" smtClean="0"/>
              <a:t>M1: The </a:t>
            </a:r>
            <a:r>
              <a:rPr lang="en-GB" sz="1200" dirty="0"/>
              <a:t>process </a:t>
            </a:r>
            <a:r>
              <a:rPr lang="en-GB" sz="1200" dirty="0" smtClean="0"/>
              <a:t>must </a:t>
            </a:r>
            <a:r>
              <a:rPr lang="en-GB" sz="1200" dirty="0"/>
              <a:t>find the closest exchange to a customer home address and display the id and location of said exchange. </a:t>
            </a:r>
          </a:p>
          <a:p>
            <a:pPr marL="0" indent="0">
              <a:buNone/>
            </a:pPr>
            <a:r>
              <a:rPr lang="en-GB" sz="1200" dirty="0" smtClean="0"/>
              <a:t>M2: The </a:t>
            </a:r>
            <a:r>
              <a:rPr lang="en-GB" sz="1200" dirty="0"/>
              <a:t>distance </a:t>
            </a:r>
            <a:r>
              <a:rPr lang="en-GB" sz="1200" dirty="0" smtClean="0"/>
              <a:t>must </a:t>
            </a:r>
            <a:r>
              <a:rPr lang="en-GB" sz="1200" dirty="0"/>
              <a:t>be calculated for each exchange and to find the closest using a grid </a:t>
            </a:r>
            <a:r>
              <a:rPr lang="en-GB" sz="1200" dirty="0" smtClean="0"/>
              <a:t>pattern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M3: Each </a:t>
            </a:r>
            <a:r>
              <a:rPr lang="en-GB" sz="1200" dirty="0"/>
              <a:t>exchange </a:t>
            </a:r>
            <a:r>
              <a:rPr lang="en-GB" sz="1200" dirty="0" smtClean="0"/>
              <a:t>must </a:t>
            </a:r>
            <a:r>
              <a:rPr lang="en-GB" sz="1200" dirty="0"/>
              <a:t>be defined by a unique identifier of the form </a:t>
            </a:r>
            <a:r>
              <a:rPr lang="en-GB" sz="1200" dirty="0" err="1"/>
              <a:t>ex:p:q</a:t>
            </a:r>
            <a:r>
              <a:rPr lang="en-GB" sz="1200" dirty="0"/>
              <a:t> where p and q are numbers between 0 and </a:t>
            </a:r>
            <a:r>
              <a:rPr lang="en-GB" sz="1200" dirty="0" smtClean="0"/>
              <a:t>9</a:t>
            </a:r>
          </a:p>
          <a:p>
            <a:pPr marL="0" indent="0">
              <a:buNone/>
            </a:pPr>
            <a:r>
              <a:rPr lang="en-GB" sz="1200" dirty="0" smtClean="0"/>
              <a:t>M4: Must accept user input to specify grid dimensions.</a:t>
            </a:r>
          </a:p>
          <a:p>
            <a:pPr marL="0" indent="0">
              <a:buNone/>
            </a:pPr>
            <a:r>
              <a:rPr lang="en-GB" sz="1200" dirty="0" smtClean="0"/>
              <a:t>M5: Customer must be at (0,0)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b="1" dirty="0" smtClean="0"/>
              <a:t>Could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C1: The </a:t>
            </a:r>
            <a:r>
              <a:rPr lang="en-GB" sz="1200" dirty="0"/>
              <a:t>process could print the location of the </a:t>
            </a:r>
            <a:r>
              <a:rPr lang="en-GB" sz="1200" dirty="0" smtClean="0"/>
              <a:t>exchange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C2: The </a:t>
            </a:r>
            <a:r>
              <a:rPr lang="en-GB" sz="1200" dirty="0"/>
              <a:t>process could determine when exchanges are </a:t>
            </a:r>
            <a:r>
              <a:rPr lang="en-GB" sz="1200" dirty="0" smtClean="0"/>
              <a:t>equidistant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C3: The </a:t>
            </a:r>
            <a:r>
              <a:rPr lang="en-GB" sz="1200" dirty="0"/>
              <a:t>process will display a map showing the customer and the location of the closest exchange</a:t>
            </a:r>
          </a:p>
          <a:p>
            <a:pPr>
              <a:lnSpc>
                <a:spcPts val="7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and questionable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Assumed that the grid is a square.</a:t>
            </a:r>
          </a:p>
          <a:p>
            <a:r>
              <a:rPr lang="en-GB" sz="1600" dirty="0" smtClean="0"/>
              <a:t>Assume that the exchange can be on the same coordinate as the home address.</a:t>
            </a:r>
          </a:p>
          <a:p>
            <a:r>
              <a:rPr lang="en-GB" sz="1600" dirty="0" smtClean="0"/>
              <a:t>Assume that the exchanges cannot have the same coordinates</a:t>
            </a:r>
          </a:p>
          <a:p>
            <a:r>
              <a:rPr lang="en-GB" sz="1600" dirty="0" smtClean="0"/>
              <a:t>Used by the CSR (Customer service representative)</a:t>
            </a:r>
          </a:p>
          <a:p>
            <a:r>
              <a:rPr lang="en-GB" sz="1600" dirty="0" smtClean="0"/>
              <a:t>Distance is measured by horizontal/vertical units not Pythagorean distance</a:t>
            </a:r>
          </a:p>
          <a:p>
            <a:pPr lvl="1"/>
            <a:r>
              <a:rPr lang="en-GB" sz="1400" dirty="0" smtClean="0"/>
              <a:t>Simpler</a:t>
            </a:r>
          </a:p>
          <a:p>
            <a:pPr lvl="1"/>
            <a:r>
              <a:rPr lang="en-GB" sz="1400" dirty="0" smtClean="0"/>
              <a:t>Cables in the real world don’t go direct</a:t>
            </a:r>
          </a:p>
          <a:p>
            <a:r>
              <a:rPr lang="en-GB" sz="1600" dirty="0" smtClean="0"/>
              <a:t>Assume that no UI is required</a:t>
            </a:r>
          </a:p>
          <a:p>
            <a:endParaRPr lang="en-GB" sz="1600" dirty="0" smtClean="0"/>
          </a:p>
          <a:p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4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43" y="1338970"/>
            <a:ext cx="6799036" cy="5099276"/>
          </a:xfrm>
        </p:spPr>
      </p:pic>
      <p:sp>
        <p:nvSpPr>
          <p:cNvPr id="6" name="TextBox 5"/>
          <p:cNvSpPr txBox="1"/>
          <p:nvPr/>
        </p:nvSpPr>
        <p:spPr>
          <a:xfrm>
            <a:off x="587829" y="1539171"/>
            <a:ext cx="4345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grid size [x &amp; y]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2 x Exchange inputs: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ID inputs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x &amp; y positions</a:t>
            </a:r>
          </a:p>
          <a:p>
            <a:pPr marL="742950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1 x Button to call calculate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Effort estimates</a:t>
            </a:r>
            <a:br>
              <a:rPr lang="en-GB" dirty="0" smtClean="0"/>
            </a:br>
            <a:r>
              <a:rPr lang="en-GB" dirty="0" smtClean="0"/>
              <a:t>Development &amp;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BDD (Behaviour driven development)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28895" r="15978" b="34863"/>
          <a:stretch/>
        </p:blipFill>
        <p:spPr>
          <a:xfrm>
            <a:off x="646111" y="2807856"/>
            <a:ext cx="11020662" cy="2685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0606" y="3228231"/>
            <a:ext cx="620201" cy="159026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1) Hardcoding exchange data</a:t>
            </a:r>
          </a:p>
          <a:p>
            <a:r>
              <a:rPr lang="en-GB" dirty="0" smtClean="0"/>
              <a:t>2) Calculate Distance function</a:t>
            </a:r>
          </a:p>
          <a:p>
            <a:r>
              <a:rPr lang="en-GB" dirty="0" smtClean="0"/>
              <a:t>3) Output to user</a:t>
            </a:r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4) Test initial build</a:t>
            </a:r>
            <a:endParaRPr lang="en-GB" dirty="0"/>
          </a:p>
          <a:p>
            <a:r>
              <a:rPr lang="en-GB" dirty="0" smtClean="0"/>
              <a:t>5) Implement</a:t>
            </a:r>
            <a:r>
              <a:rPr lang="en-GB" i="1" dirty="0" smtClean="0"/>
              <a:t> could </a:t>
            </a:r>
            <a:r>
              <a:rPr lang="en-GB" dirty="0" smtClean="0"/>
              <a:t>specs. (UI elements)</a:t>
            </a:r>
            <a:endParaRPr lang="en-GB" i="1" dirty="0"/>
          </a:p>
          <a:p>
            <a:r>
              <a:rPr lang="en-GB" dirty="0" smtClean="0">
                <a:solidFill>
                  <a:srgbClr val="FFFF00"/>
                </a:solidFill>
              </a:rPr>
              <a:t>6) Test again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/>
              <a:t>Software used: </a:t>
            </a:r>
            <a:r>
              <a:rPr lang="en-GB" dirty="0" err="1" smtClean="0"/>
              <a:t>JSFiddle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1471</TotalTime>
  <Words>171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 </vt:lpstr>
      <vt:lpstr>Requirements</vt:lpstr>
      <vt:lpstr>Assumptions and questionable</vt:lpstr>
      <vt:lpstr>UI</vt:lpstr>
      <vt:lpstr>Effort estimates Development &amp; Testing</vt:lpstr>
      <vt:lpstr>Solution Outline</vt:lpstr>
    </vt:vector>
  </TitlesOfParts>
  <Company>Talk Talk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∞</dc:title>
  <dc:creator>Matthew Bulley</dc:creator>
  <cp:lastModifiedBy>Matthew Bulley</cp:lastModifiedBy>
  <cp:revision>17</cp:revision>
  <dcterms:created xsi:type="dcterms:W3CDTF">2018-03-27T15:00:33Z</dcterms:created>
  <dcterms:modified xsi:type="dcterms:W3CDTF">2018-03-28T15:31:37Z</dcterms:modified>
</cp:coreProperties>
</file>