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574EF1-8DDA-465C-BAF3-4BCA7DEF0E1C}">
  <a:tblStyle styleId="{7C574EF1-8DDA-465C-BAF3-4BCA7DEF0E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 the presentation and yourself.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c9a861442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c9a861442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c9a861442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c9a861442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c9a86144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c9a86144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Just go through the process of determining the risks briefly and the table.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c9a861442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c9a861442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Talk about the user stories and epics and acceptance criteria. Also mention how I prioritised user stories by getting a general idea of the project as a whole and completed tasks based on difficulty. Explain prioritisation via MosCow method.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c9a861442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c9a861442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Talk about the relationship between entities and how the relationship between customers and orders is optional instead of a mandatory. The other two relationships are one-to-many.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c9a861442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c9a861442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c9a861442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c9a861442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c9a861442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c9a861442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 used version control correctly and how I didn’t continuously integrate but explain how I should have.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c9a861442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c9a861442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Explain why I didn’t manage to get to the full 80% required testing percentage and what I will do in the future to prevent.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11825" y="1317575"/>
            <a:ext cx="81231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Management System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50175" y="42572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 Matthew Cameron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ctrTitle"/>
          </p:nvPr>
        </p:nvSpPr>
        <p:spPr>
          <a:xfrm>
            <a:off x="598850" y="3078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Reflection</a:t>
            </a:r>
            <a:endParaRPr/>
          </a:p>
        </p:txBody>
      </p:sp>
      <p:sp>
        <p:nvSpPr>
          <p:cNvPr id="147" name="Google Shape;147;p22"/>
          <p:cNvSpPr txBox="1"/>
          <p:nvPr>
            <p:ph idx="1" type="subTitle"/>
          </p:nvPr>
        </p:nvSpPr>
        <p:spPr>
          <a:xfrm>
            <a:off x="727952" y="1431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Improve formatting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Include customers name  on orders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Better use of version control to continuously integrate my working features.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Regularly review progress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625" y="1772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Approaching the project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5" y="1687675"/>
            <a:ext cx="7688100" cy="30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Understanding the scope and objective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Project management tools (Jira)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Acceptance criteria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Getting started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1450" y="313000"/>
            <a:ext cx="81231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Assessment</a:t>
            </a:r>
            <a:endParaRPr/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952500" y="144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{7C574EF1-8DDA-465C-BAF3-4BCA7DEF0E1C}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74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Risk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Likelihood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Severity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Plan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Personal computer breakdown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Unlikely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Very severe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Don’t drink unsealed beverages in close proximity to PC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Internet connection downtime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Likely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Not very severe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Make sure mobile data is plentiful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Personal health during a pandemic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Unlikely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Severe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Minimise contact with large groups of people.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Power outage during coding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Likely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Severe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Backup code frequently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659125" y="2877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Jira &amp; Kanban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575" y="1421275"/>
            <a:ext cx="5905275" cy="34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532425" y="2290450"/>
            <a:ext cx="1838400" cy="2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Acceptance criteria.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Prioritising user stories.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727950" y="3379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Design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475" y="1662800"/>
            <a:ext cx="5603646" cy="27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371675" y="2062900"/>
            <a:ext cx="24210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Customers to orders is a zero or one relationship.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Orders to order_items is also a one-to-many.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Order_items to items is also a one-to-many.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481113" y="-542713"/>
            <a:ext cx="3406025" cy="712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421925" y="140650"/>
            <a:ext cx="6328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693125" y="30640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latin typeface="Lato"/>
                <a:ea typeface="Lato"/>
                <a:cs typeface="Lato"/>
                <a:sym typeface="Lato"/>
              </a:rPr>
              <a:t>UML Class Diagram</a:t>
            </a:r>
            <a:endParaRPr sz="4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729625" y="3185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Demonstration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300" y="1143050"/>
            <a:ext cx="3842251" cy="11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275" y="2368725"/>
            <a:ext cx="3290844" cy="11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1400" y="3515431"/>
            <a:ext cx="3290850" cy="129359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563975" y="1838575"/>
            <a:ext cx="3350100" cy="2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Some user stories to run through.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ctrTitle"/>
          </p:nvPr>
        </p:nvSpPr>
        <p:spPr>
          <a:xfrm>
            <a:off x="729625" y="2776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Version Control &amp; CI</a:t>
            </a:r>
            <a:endParaRPr/>
          </a:p>
        </p:txBody>
      </p:sp>
      <p:sp>
        <p:nvSpPr>
          <p:cNvPr id="135" name="Google Shape;135;p20"/>
          <p:cNvSpPr txBox="1"/>
          <p:nvPr>
            <p:ph idx="1" type="subTitle"/>
          </p:nvPr>
        </p:nvSpPr>
        <p:spPr>
          <a:xfrm>
            <a:off x="727952" y="16163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How did I approach version control?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How did I approach continuous integration?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How to approach next time.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ctrTitle"/>
          </p:nvPr>
        </p:nvSpPr>
        <p:spPr>
          <a:xfrm>
            <a:off x="659125" y="3480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875" y="783550"/>
            <a:ext cx="5121349" cy="38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