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4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3279B-E16C-4A36-8BF6-21A22DB43EF2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8D98C-742B-440A-9D6F-DFF8F3C5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2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Admin: seeing all the testers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8D98C-742B-440A-9D6F-DFF8F3C5A0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0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Admin: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8D98C-742B-440A-9D6F-DFF8F3C5A0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User</a:t>
            </a:r>
            <a:r>
              <a:rPr lang="en-US" baseline="0" smtClean="0"/>
              <a:t> Dash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8D98C-742B-440A-9D6F-DFF8F3C5A0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8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4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2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1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0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7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51D0-EF8C-4A22-AEEE-641CF8B75F4B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5A76D-2F5B-4F99-824B-E939C94B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6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260449"/>
              </p:ext>
            </p:extLst>
          </p:nvPr>
        </p:nvGraphicFramePr>
        <p:xfrm>
          <a:off x="381000" y="1295400"/>
          <a:ext cx="8458201" cy="741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13915"/>
                <a:gridCol w="1113915"/>
                <a:gridCol w="717437"/>
                <a:gridCol w="906236"/>
                <a:gridCol w="1101498"/>
                <a:gridCol w="1219200"/>
                <a:gridCol w="12192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 Group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Phone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Reminder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18-25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XXX-XXX-XXXX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09:00:00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Vitamin 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PillBox</a:t>
            </a:r>
            <a:r>
              <a:rPr lang="en-US" dirty="0" smtClean="0"/>
              <a:t>							Admin | Settings  | Logout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694569"/>
              </p:ext>
            </p:extLst>
          </p:nvPr>
        </p:nvGraphicFramePr>
        <p:xfrm>
          <a:off x="380999" y="2339788"/>
          <a:ext cx="8458201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13915"/>
                <a:gridCol w="1113915"/>
                <a:gridCol w="717437"/>
                <a:gridCol w="906236"/>
                <a:gridCol w="1101498"/>
                <a:gridCol w="1219200"/>
                <a:gridCol w="12192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 Group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Phone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Reminder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18-25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XXX-XXX-XXXX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09:00:00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Vitamin 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 |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Delete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" y="914400"/>
            <a:ext cx="131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Beta Testers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PillBox</a:t>
            </a:r>
            <a:r>
              <a:rPr lang="en-US" dirty="0" smtClean="0"/>
              <a:t>							Admin | Settings  | Logout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337"/>
              </p:ext>
            </p:extLst>
          </p:nvPr>
        </p:nvGraphicFramePr>
        <p:xfrm>
          <a:off x="304800" y="1295400"/>
          <a:ext cx="8534400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3950"/>
                <a:gridCol w="1123950"/>
                <a:gridCol w="723900"/>
                <a:gridCol w="914400"/>
                <a:gridCol w="990600"/>
                <a:gridCol w="1295400"/>
                <a:gridCol w="1447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 Group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Reminder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Response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Response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18-25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1/21/2015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09:00:00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09:13:04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18-25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1/20/2015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09:00:00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09:08:54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18-25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1/19/2015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09:00:00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09:02:06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18-25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1/19/2015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09:00:00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09:53:12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18-25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1/18/2015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09:00:00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" y="914400"/>
            <a:ext cx="209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Feed | View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PillBox</a:t>
            </a:r>
            <a:r>
              <a:rPr lang="en-US" dirty="0" smtClean="0"/>
              <a:t>								Settings  | Logout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29824"/>
            <a:ext cx="119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My </a:t>
            </a:r>
            <a:r>
              <a:rPr lang="en-US" b="1" dirty="0" err="1" smtClean="0"/>
              <a:t>PillBox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831673"/>
              </p:ext>
            </p:extLst>
          </p:nvPr>
        </p:nvGraphicFramePr>
        <p:xfrm>
          <a:off x="381000" y="1510824"/>
          <a:ext cx="3505200" cy="741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19200"/>
                <a:gridCol w="12192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Reminder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09:00:00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Vitamin 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 |</a:t>
                      </a:r>
                      <a:r>
                        <a:rPr lang="en-US" sz="1200" baseline="0" dirty="0" smtClean="0"/>
                        <a:t> Delete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73707" y="1143000"/>
            <a:ext cx="413209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Weekly Progress: 1/19/2015 – 1/25/2015</a:t>
            </a:r>
          </a:p>
          <a:p>
            <a:endParaRPr lang="en-US" sz="1400" b="1" dirty="0"/>
          </a:p>
          <a:p>
            <a:endParaRPr lang="en-US" sz="1200" b="1" dirty="0" smtClean="0"/>
          </a:p>
          <a:p>
            <a:endParaRPr lang="en-US" sz="400" dirty="0" smtClean="0"/>
          </a:p>
          <a:p>
            <a:r>
              <a:rPr lang="en-US" sz="1400" dirty="0" smtClean="0"/>
              <a:t>Vitamin D			           out of 7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126207" y="1901715"/>
            <a:ext cx="2247900" cy="2442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26207" y="1901715"/>
            <a:ext cx="1652868" cy="2442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6871" y="2545942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People I Love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23087"/>
              </p:ext>
            </p:extLst>
          </p:nvPr>
        </p:nvGraphicFramePr>
        <p:xfrm>
          <a:off x="407895" y="2921535"/>
          <a:ext cx="3505200" cy="741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384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Grandma Annie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View |</a:t>
                      </a:r>
                      <a:r>
                        <a:rPr lang="en-US" sz="1200" baseline="0" dirty="0" smtClean="0"/>
                        <a:t> Delete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05083" y="2545942"/>
            <a:ext cx="221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People Who Love Me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58292"/>
              </p:ext>
            </p:extLst>
          </p:nvPr>
        </p:nvGraphicFramePr>
        <p:xfrm>
          <a:off x="4326107" y="2921535"/>
          <a:ext cx="3505200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384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Momma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2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162</Words>
  <Application>Microsoft Office PowerPoint</Application>
  <PresentationFormat>On-screen Show (4:3)</PresentationFormat>
  <Paragraphs>109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mmjiang</dc:creator>
  <cp:lastModifiedBy>mmjiang</cp:lastModifiedBy>
  <cp:revision>3</cp:revision>
  <dcterms:created xsi:type="dcterms:W3CDTF">2015-01-21T18:23:53Z</dcterms:created>
  <dcterms:modified xsi:type="dcterms:W3CDTF">2015-01-21T18:51:36Z</dcterms:modified>
</cp:coreProperties>
</file>