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smtClean="0"/>
              <a:t>Project Title Here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b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000" dirty="0" smtClean="0"/>
              <a:t>Date of Presentation (Month DD, YYYY)</a:t>
            </a:r>
            <a:endParaRPr lang="en-US" sz="3000" dirty="0"/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44" y="3586481"/>
            <a:ext cx="4153396" cy="644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500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Team Members:</a:t>
            </a:r>
          </a:p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1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3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2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4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Name 6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92359"/>
            <a:ext cx="4153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What is the goal of your project/why is it important?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dirty="0" smtClean="0">
                <a:latin typeface="+mj-lt"/>
              </a:rPr>
              <a:t> 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What are you trying to solve/improve?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(if applicable)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lIns="0"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Requirement 1</a:t>
            </a: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Requirement 2</a:t>
            </a:r>
            <a:endParaRPr lang="en-US" dirty="0">
              <a:latin typeface="+mj-lt"/>
            </a:endParaRP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Subpoint</a:t>
            </a:r>
            <a:r>
              <a:rPr lang="en-US" dirty="0" smtClean="0">
                <a:latin typeface="+mj-lt"/>
              </a:rPr>
              <a:t> if desired.</a:t>
            </a: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Subpoint</a:t>
            </a:r>
            <a:r>
              <a:rPr lang="en-US" dirty="0" smtClean="0">
                <a:latin typeface="+mj-lt"/>
              </a:rPr>
              <a:t> if desired.</a:t>
            </a: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Requirement 3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Etc.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(if applicable)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2582334"/>
            <a:ext cx="4937760" cy="3378200"/>
          </a:xfrm>
        </p:spPr>
        <p:txBody>
          <a:bodyPr lIns="0"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Requirement 1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Requirement 2</a:t>
            </a: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Subpoint</a:t>
            </a:r>
            <a:r>
              <a:rPr lang="en-US" dirty="0">
                <a:latin typeface="+mj-lt"/>
              </a:rPr>
              <a:t> if desired.</a:t>
            </a: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Subpoint</a:t>
            </a:r>
            <a:r>
              <a:rPr lang="en-US" dirty="0">
                <a:latin typeface="+mj-lt"/>
              </a:rPr>
              <a:t> if desired.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Requirement 3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Etc.</a:t>
            </a:r>
            <a:endParaRPr lang="en-US" dirty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3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What was the first step?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Then what did you do?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Any important details?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Have you met all the requirements?</a:t>
            </a:r>
            <a:endParaRPr lang="en-US" dirty="0">
              <a:latin typeface="+mj-lt"/>
            </a:endParaRPr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-1"/>
            <a:ext cx="685800" cy="205740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1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8384628">
            <a:off x="6386370" y="2512440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981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</a:t>
            </a:r>
            <a:r>
              <a:rPr lang="en-US" sz="4000" b="1" dirty="0" smtClean="0"/>
              <a:t>necessary</a:t>
            </a:r>
          </a:p>
          <a:p>
            <a:r>
              <a:rPr lang="en-US" sz="4000" b="1" dirty="0" smtClean="0"/>
              <a:t>Use this slide to emphasize how</a:t>
            </a:r>
          </a:p>
          <a:p>
            <a:r>
              <a:rPr lang="en-US" sz="4000" b="1" dirty="0"/>
              <a:t>y</a:t>
            </a:r>
            <a:r>
              <a:rPr lang="en-US" sz="4000" b="1" dirty="0" smtClean="0"/>
              <a:t>ou met your requirements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1041736"/>
            <a:ext cx="6858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2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981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</a:t>
            </a:r>
            <a:r>
              <a:rPr lang="en-US" sz="4000" b="1" dirty="0" smtClean="0"/>
              <a:t>necessary</a:t>
            </a:r>
          </a:p>
          <a:p>
            <a:r>
              <a:rPr lang="en-US" sz="4000" b="1" dirty="0"/>
              <a:t>Use this slide to emphasize how</a:t>
            </a:r>
          </a:p>
          <a:p>
            <a:r>
              <a:rPr lang="en-US" sz="4000" b="1" dirty="0" smtClean="0"/>
              <a:t>you </a:t>
            </a:r>
            <a:r>
              <a:rPr lang="en-US" sz="4000" b="1" dirty="0"/>
              <a:t>met your requirements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18384628">
            <a:off x="6386370" y="2512440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Quarter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Show graphs or other graphical indicators of a completed job.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Highlight in text your three main accomplishments.</a:t>
            </a: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 What is the plan for next quarter? 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How much do you have left?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</TotalTime>
  <Words>227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Project Title Here   Senior Design Project  Date of Presentation (Month DD, YYYY)</vt:lpstr>
      <vt:lpstr>Problem Statement</vt:lpstr>
      <vt:lpstr>Project Requirements</vt:lpstr>
      <vt:lpstr>Our Approach</vt:lpstr>
      <vt:lpstr>PowerPoint Presentation</vt:lpstr>
      <vt:lpstr>PowerPoint Presentation</vt:lpstr>
      <vt:lpstr>Winter Quarter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Paul Naud</cp:lastModifiedBy>
  <cp:revision>111</cp:revision>
  <dcterms:created xsi:type="dcterms:W3CDTF">2013-03-26T19:57:12Z</dcterms:created>
  <dcterms:modified xsi:type="dcterms:W3CDTF">2015-02-26T22:07:30Z</dcterms:modified>
</cp:coreProperties>
</file>