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85" r:id="rId2"/>
    <p:sldId id="286" r:id="rId3"/>
    <p:sldId id="287" r:id="rId4"/>
    <p:sldId id="288" r:id="rId5"/>
    <p:sldId id="28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6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2B0B3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microsoft.com/office/2007/relationships/hdphoto" Target="NULL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82606" y="793019"/>
            <a:ext cx="7947491" cy="1806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/>
            </a:r>
            <a:br>
              <a:rPr kumimoji="0" lang="en-US" sz="4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kumimoji="0" lang="en-US" sz="36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CPOL Antenna and DTMF Control</a:t>
            </a:r>
            <a:br>
              <a:rPr kumimoji="0" lang="en-US" sz="36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kumimoji="0" lang="en-US" sz="4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/>
            </a:r>
            <a:br>
              <a:rPr kumimoji="0" lang="en-US" sz="4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kumimoji="0" lang="en-US" sz="10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/>
            </a:r>
            <a:br>
              <a:rPr kumimoji="0" lang="en-US" sz="10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kumimoji="0" lang="en-US" sz="2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Capstone Senior Design Project</a:t>
            </a:r>
            <a:br>
              <a:rPr kumimoji="0" lang="en-US" sz="2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en-US" sz="2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March 17</a:t>
            </a:r>
            <a:r>
              <a:rPr kumimoji="0" lang="en-US" sz="2400" b="0" i="0" u="none" strike="noStrike" kern="1200" cap="none" spc="-50" normalizeH="0" baseline="300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th</a:t>
            </a:r>
            <a:r>
              <a:rPr kumimoji="0" lang="en-US" sz="2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, 2015</a:t>
            </a:r>
            <a:endParaRPr kumimoji="0" lang="en-US" sz="2400" b="0" i="0" u="none" strike="noStrike" kern="1200" cap="none" spc="-5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11" name="Picture 10" descr="baskin-logo-banner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  <a14:imgLayer r:embed="rId4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6859926" y="3953773"/>
            <a:ext cx="1992025" cy="3089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1358" y="4674901"/>
            <a:ext cx="78390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Tim Bodkin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Kevin Helms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8563" y="4674901"/>
            <a:ext cx="393749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Chris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Tatosian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Luis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Ceja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Quiroz</a:t>
            </a:r>
          </a:p>
        </p:txBody>
      </p:sp>
      <p:pic>
        <p:nvPicPr>
          <p:cNvPr id="14" name="Picture 13" descr="Untitled-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742" y="3460609"/>
            <a:ext cx="2969642" cy="989880"/>
          </a:xfrm>
          <a:prstGeom prst="rect">
            <a:avLst/>
          </a:prstGeom>
        </p:spPr>
      </p:pic>
      <p:pic>
        <p:nvPicPr>
          <p:cNvPr id="15" name="Picture 14" descr="ARR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02" y="3648386"/>
            <a:ext cx="1425429" cy="6143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Final Design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Added a fan to cool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Third feedback signal added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387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Reliable antenna switching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344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DTMF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r>
              <a:rPr lang="en-US" dirty="0" smtClean="0"/>
              <a:t>The DTMF Controller acts as a central control for the antenna switching system</a:t>
            </a:r>
          </a:p>
          <a:p>
            <a:pPr lvl="1"/>
            <a:r>
              <a:rPr lang="en-US" dirty="0" smtClean="0"/>
              <a:t>Logic is collected and sent between this circuit and the Linking Interface as well as the Switching Circuit</a:t>
            </a:r>
          </a:p>
          <a:p>
            <a:pPr lvl="1"/>
            <a:r>
              <a:rPr lang="en-US" dirty="0" smtClean="0"/>
              <a:t>Verifies DTMF sequences through hardware and switches between the VPOL  and CPOL antenna upon an appropriate sequence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58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Design included DTMF decoder chip MT8870 and an Atmega328P</a:t>
            </a:r>
          </a:p>
          <a:p>
            <a:pPr lvl="1"/>
            <a:r>
              <a:rPr lang="en-US" dirty="0" err="1" smtClean="0"/>
              <a:t>Atmega</a:t>
            </a:r>
            <a:r>
              <a:rPr lang="en-US" dirty="0" smtClean="0"/>
              <a:t> 328P provides enough GPIO ports for desired inputs, outputs, and additional pins for future work</a:t>
            </a:r>
          </a:p>
          <a:p>
            <a:pPr lvl="1"/>
            <a:r>
              <a:rPr lang="en-US" dirty="0" err="1" smtClean="0"/>
              <a:t>Atmega</a:t>
            </a:r>
            <a:r>
              <a:rPr lang="en-US" dirty="0"/>
              <a:t> </a:t>
            </a:r>
            <a:r>
              <a:rPr lang="en-US" dirty="0" smtClean="0"/>
              <a:t>328P inputs are compatible with Decoder outputs</a:t>
            </a:r>
          </a:p>
          <a:p>
            <a:r>
              <a:rPr lang="en-US" dirty="0" smtClean="0"/>
              <a:t> Initial design involved Pulsed inputs using AND gates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896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Slow Decoding</a:t>
            </a:r>
            <a:endParaRPr lang="en-US" dirty="0"/>
          </a:p>
          <a:p>
            <a:r>
              <a:rPr lang="en-US" dirty="0" smtClean="0"/>
              <a:t>Pulsed </a:t>
            </a:r>
            <a:r>
              <a:rPr lang="en-US" dirty="0"/>
              <a:t>signals had potential for timing errors, so instead designed to function with latched signals synchronous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91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</a:p>
          <a:p>
            <a:pPr lvl="1"/>
            <a:r>
              <a:rPr lang="en-US" dirty="0" smtClean="0"/>
              <a:t>Faster Decoding Time</a:t>
            </a:r>
          </a:p>
          <a:p>
            <a:pPr lvl="1"/>
            <a:r>
              <a:rPr lang="en-US" dirty="0" smtClean="0"/>
              <a:t>Latched Inputs</a:t>
            </a:r>
          </a:p>
          <a:p>
            <a:pPr lvl="1"/>
            <a:r>
              <a:rPr lang="en-US" dirty="0" smtClean="0"/>
              <a:t>LCD Display</a:t>
            </a:r>
          </a:p>
          <a:p>
            <a:pPr lvl="1"/>
            <a:r>
              <a:rPr lang="en-US" dirty="0" smtClean="0"/>
              <a:t>Status LED’s</a:t>
            </a:r>
          </a:p>
          <a:p>
            <a:pPr lvl="1"/>
            <a:r>
              <a:rPr lang="en-US" dirty="0" smtClean="0"/>
              <a:t>Manual Switch</a:t>
            </a:r>
          </a:p>
          <a:p>
            <a:pPr lvl="1"/>
            <a:r>
              <a:rPr lang="en-US" dirty="0" smtClean="0"/>
              <a:t>Audible Tone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917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Star Link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err="1" smtClean="0"/>
              <a:t>Odroid</a:t>
            </a:r>
            <a:r>
              <a:rPr lang="en-US" dirty="0" smtClean="0"/>
              <a:t> U3</a:t>
            </a:r>
          </a:p>
          <a:p>
            <a:pPr lvl="1"/>
            <a:r>
              <a:rPr lang="en-US" dirty="0" smtClean="0"/>
              <a:t>Asterisk PBX</a:t>
            </a:r>
          </a:p>
          <a:p>
            <a:pPr lvl="1"/>
            <a:r>
              <a:rPr lang="en-US" dirty="0" err="1" smtClean="0"/>
              <a:t>AllStar</a:t>
            </a:r>
            <a:r>
              <a:rPr lang="en-US" dirty="0" smtClean="0"/>
              <a:t> Link</a:t>
            </a:r>
          </a:p>
          <a:p>
            <a:pPr lvl="1"/>
            <a:r>
              <a:rPr lang="en-US" dirty="0" smtClean="0"/>
              <a:t>Validated Users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411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IRLP</a:t>
            </a:r>
          </a:p>
          <a:p>
            <a:r>
              <a:rPr lang="en-US" dirty="0" err="1" smtClean="0"/>
              <a:t>Odroid</a:t>
            </a:r>
            <a:r>
              <a:rPr lang="en-US" dirty="0" smtClean="0"/>
              <a:t> U3</a:t>
            </a:r>
          </a:p>
          <a:p>
            <a:r>
              <a:rPr lang="en-US" dirty="0" smtClean="0"/>
              <a:t>CM 108 Audio Codec</a:t>
            </a:r>
          </a:p>
          <a:p>
            <a:r>
              <a:rPr lang="en-US" dirty="0" smtClean="0"/>
              <a:t>U3 I/O Daughter Board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1780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power</a:t>
            </a:r>
          </a:p>
          <a:p>
            <a:r>
              <a:rPr lang="en-US" dirty="0" smtClean="0"/>
              <a:t>Software Installation</a:t>
            </a:r>
          </a:p>
          <a:p>
            <a:r>
              <a:rPr lang="en-US" dirty="0" smtClean="0"/>
              <a:t>Device Driver</a:t>
            </a:r>
          </a:p>
          <a:p>
            <a:r>
              <a:rPr lang="en-US" dirty="0" smtClean="0"/>
              <a:t>Little Documentation</a:t>
            </a:r>
          </a:p>
          <a:p>
            <a:r>
              <a:rPr lang="en-US" dirty="0" smtClean="0"/>
              <a:t>No Support for </a:t>
            </a:r>
            <a:r>
              <a:rPr lang="en-US" dirty="0" err="1" smtClean="0"/>
              <a:t>Odroid</a:t>
            </a:r>
            <a:endParaRPr lang="en-US" dirty="0" smtClean="0"/>
          </a:p>
          <a:p>
            <a:r>
              <a:rPr lang="en-US" dirty="0" smtClean="0"/>
              <a:t>UDP Port Access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2874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670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5256619" cy="4343400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Problem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Degraded signal integrity of the UCSC repeater due to local terrain </a:t>
            </a:r>
          </a:p>
          <a:p>
            <a:pPr marL="201168" lvl="1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Solution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Improved reception by the addition of a circularly polarized antenna</a:t>
            </a:r>
          </a:p>
          <a:p>
            <a:pPr marL="0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n-US" dirty="0" smtClean="0"/>
              <a:t> 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5805894" y="2955501"/>
            <a:ext cx="2785657" cy="15251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Open source VoIP system for amateur radio users</a:t>
            </a:r>
          </a:p>
          <a:p>
            <a:pPr lvl="3" fontAlgn="base"/>
            <a:r>
              <a:rPr dirty="0" smtClean="0"/>
              <a:t>Originally developed for windows, but later expanded to OS X and linux</a:t>
            </a:r>
          </a:p>
          <a:p>
            <a:pPr lvl="3" fontAlgn="base"/>
            <a:r>
              <a:rPr dirty="0" smtClean="0"/>
              <a:t>Over 200,000 validated users, about 5,000 online at any given time</a:t>
            </a:r>
          </a:p>
          <a:p>
            <a:pPr lvl="3" fontAlgn="base"/>
            <a:r>
              <a:rPr dirty="0" smtClean="0"/>
              <a:t>Security is based on callsign validation</a:t>
            </a:r>
          </a:p>
          <a:p>
            <a:pPr lvl="3" fontAlgn="base"/>
            <a:r>
              <a:rPr dirty="0" smtClean="0"/>
              <a:t>No known cases of malware or viruses from echolink (because it cant accept file data)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Linux based single board computer (Raspberry Pi)</a:t>
            </a:r>
          </a:p>
          <a:p>
            <a:pPr lvl="3" fontAlgn="base"/>
            <a:r>
              <a:rPr dirty="0" smtClean="0"/>
              <a:t>Software used is SVX Link, an open source VoIP software package for amatuer radio</a:t>
            </a:r>
          </a:p>
          <a:p>
            <a:pPr lvl="3" fontAlgn="base"/>
            <a:r>
              <a:rPr dirty="0" smtClean="0"/>
              <a:t>Remote activation from field via DTMF commands</a:t>
            </a:r>
          </a:p>
          <a:p>
            <a:pPr lvl="3" fontAlgn="base"/>
            <a:r>
              <a:rPr dirty="0" smtClean="0"/>
              <a:t>Built in DTMF decoder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Initial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Configured in Raspbian OS</a:t>
            </a:r>
          </a:p>
          <a:p>
            <a:pPr lvl="3" fontAlgn="base"/>
            <a:r>
              <a:rPr dirty="0" smtClean="0"/>
              <a:t>Configured static IP for SSH access on UCSC network</a:t>
            </a:r>
          </a:p>
          <a:p>
            <a:pPr lvl="4" fontAlgn="base"/>
            <a:r>
              <a:rPr dirty="0" smtClean="0"/>
              <a:t>User interface available by SSH</a:t>
            </a:r>
          </a:p>
          <a:p>
            <a:pPr lvl="3" fontAlgn="base"/>
            <a:r>
              <a:rPr dirty="0" smtClean="0"/>
              <a:t>Runs as a Daemon background process</a:t>
            </a:r>
          </a:p>
          <a:p>
            <a:pPr lvl="3" fontAlgn="base"/>
            <a:r>
              <a:rPr dirty="0" smtClean="0"/>
              <a:t>Control signals configured via GPIO pins on Raspberry Pi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Controlling audio output so that both nodes can’t transmit at the same time</a:t>
            </a:r>
            <a:endParaRPr lang="en-US" dirty="0" smtClean="0"/>
          </a:p>
          <a:p>
            <a:r>
              <a:rPr lang="en-US" dirty="0" err="1" smtClean="0"/>
              <a:t>Cutsomization</a:t>
            </a:r>
            <a:r>
              <a:rPr lang="en-US" dirty="0" smtClean="0"/>
              <a:t> to fit our multi-node design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</a:t>
            </a:r>
            <a:r>
              <a:rPr b="1" dirty="0" smtClean="0"/>
              <a:t>Final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Event based (GPIO) Python background script controls audio output to prevent both nodes transmitting at same time</a:t>
            </a:r>
            <a:endParaRPr lang="en-US" dirty="0" smtClean="0"/>
          </a:p>
          <a:p>
            <a:r>
              <a:rPr lang="en-US" dirty="0" smtClean="0"/>
              <a:t>Constantly running DTMF controller </a:t>
            </a:r>
            <a:r>
              <a:rPr lang="en-US" dirty="0" err="1" smtClean="0"/>
              <a:t>Echolink</a:t>
            </a:r>
            <a:r>
              <a:rPr lang="en-US" dirty="0" smtClean="0"/>
              <a:t> node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Linking Interface</a:t>
            </a:r>
            <a:r>
              <a:rPr lang="en-US" b="1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Central hub for all audio going between modules (DTMF controller, VoIP nodes) and the repeater   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Audio distribution amplifier for audio going to modules  </a:t>
            </a:r>
          </a:p>
          <a:p>
            <a:pPr lvl="3" fontAlgn="base"/>
            <a:r>
              <a:rPr dirty="0" smtClean="0"/>
              <a:t>Audio summing amplifier for audio going to the repeater</a:t>
            </a:r>
          </a:p>
          <a:p>
            <a:pPr lvl="3" fontAlgn="base"/>
            <a:r>
              <a:rPr dirty="0" smtClean="0"/>
              <a:t>Embedded logic to prevent simultaneous audio transmission to repeater from VoIP nodes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 </a:t>
            </a:r>
            <a:br>
              <a:rPr lang="en-US" b="1" dirty="0" smtClean="0"/>
            </a:br>
            <a:r>
              <a:rPr lang="en-US" dirty="0" smtClean="0"/>
              <a:t>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3.5mm mono audio jacks for audio connections</a:t>
            </a:r>
          </a:p>
          <a:p>
            <a:pPr lvl="3" fontAlgn="base"/>
            <a:r>
              <a:rPr dirty="0" smtClean="0"/>
              <a:t>Potentiometers (logrithmic, 10k) on audio channels going to repeater to allow for gain control on individual audio channels</a:t>
            </a:r>
          </a:p>
          <a:p>
            <a:pPr lvl="3" fontAlgn="base"/>
            <a:r>
              <a:rPr dirty="0" smtClean="0"/>
              <a:t>If one node is transmitting audio to repeater, other VoIP node is sent a ‘mute’ signal which is interpreted via a GPIO pin on each SBC, in the event that both nodes begin transmitting at the same time, Echolink is given priority</a:t>
            </a:r>
          </a:p>
          <a:p>
            <a:pPr lvl="3" fontAlgn="base"/>
            <a:r>
              <a:rPr dirty="0" smtClean="0"/>
              <a:t>Powered off of the same 12v supply that powers the repeater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 </a:t>
            </a:r>
            <a:r>
              <a:rPr lang="en-US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Control logic on first 1st rev was over complicated and needed simplification</a:t>
            </a:r>
          </a:p>
          <a:p>
            <a:pPr lvl="3" fontAlgn="base"/>
            <a:r>
              <a:rPr dirty="0" smtClean="0"/>
              <a:t>Mistake with power supply pins on audio amplifier led to complications with testing</a:t>
            </a:r>
          </a:p>
          <a:p>
            <a:pPr lvl="3" fontAlgn="base"/>
            <a:r>
              <a:rPr dirty="0" smtClean="0"/>
              <a:t>The LM-2936 LDO didn’t give a steady 3.3v rail.  Required additional capacitors to filter out high frequencies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Circularly polarized antenna array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DTMF controller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Antenna switching circuit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Century Gothic" pitchFamily="34" charset="0"/>
              </a:rPr>
              <a:t>RoIP</a:t>
            </a:r>
            <a:r>
              <a:rPr lang="en-US" dirty="0" smtClean="0">
                <a:latin typeface="Century Gothic" pitchFamily="34" charset="0"/>
              </a:rPr>
              <a:t> nodes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Audio linking Interface</a:t>
            </a:r>
          </a:p>
          <a:p>
            <a:pPr marL="0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Century Gothic" pitchFamily="34" charset="0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</a:t>
            </a:r>
            <a:br>
              <a:rPr lang="en-US" b="1" dirty="0" smtClean="0"/>
            </a:br>
            <a:r>
              <a:rPr lang="en-US" dirty="0" smtClean="0"/>
              <a:t>Final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Linking interface also provides power for the SBCs and DTMF controller</a:t>
            </a:r>
          </a:p>
          <a:p>
            <a:pPr lvl="3" fontAlgn="base"/>
            <a:r>
              <a:rPr dirty="0" smtClean="0"/>
              <a:t>Linking interface has DTMF controller stacked on top of it as daughter board</a:t>
            </a:r>
          </a:p>
          <a:p>
            <a:pPr lvl="3" fontAlgn="base"/>
            <a:r>
              <a:rPr dirty="0" smtClean="0"/>
              <a:t>Linking interface, DTMF controller, and SBCs are all within same casing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</a:t>
            </a:r>
            <a:br>
              <a:rPr lang="en-US" b="1" dirty="0" smtClean="0"/>
            </a:br>
            <a:r>
              <a:rPr lang="en-US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80" y="710704"/>
            <a:ext cx="8469529" cy="400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361" y="238145"/>
            <a:ext cx="6841158" cy="438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Antenna Switching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System that switches active antenna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Digital control and feedback signals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566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Real time switching between antennas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Switching event through DTMF tones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136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15330" y="107576"/>
            <a:ext cx="9259330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Initial Design and 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Power supply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Coaxial relays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 MOSFETs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Two feedback signals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761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Challenges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Rectified DC voltage higher than calculations predicted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 resistors were found to get very hot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DTMF board can’t completely tell state of switching board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5676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320</TotalTime>
  <Words>771</Words>
  <Application>Microsoft Macintosh PowerPoint</Application>
  <PresentationFormat>On-screen Show (4:3)</PresentationFormat>
  <Paragraphs>140</Paragraphs>
  <Slides>31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Breeze</vt:lpstr>
      <vt:lpstr>Slide 1</vt:lpstr>
      <vt:lpstr>Problem Statement</vt:lpstr>
      <vt:lpstr>Project Requirements</vt:lpstr>
      <vt:lpstr>Slide 4</vt:lpstr>
      <vt:lpstr>Slide 5</vt:lpstr>
      <vt:lpstr>Antenna Switching Circuit</vt:lpstr>
      <vt:lpstr>Motivation</vt:lpstr>
      <vt:lpstr>Initial Design and Implementation</vt:lpstr>
      <vt:lpstr>Challenges</vt:lpstr>
      <vt:lpstr>Final Design </vt:lpstr>
      <vt:lpstr>Results</vt:lpstr>
      <vt:lpstr>DTMF Controller</vt:lpstr>
      <vt:lpstr>Initial Design and Implementation</vt:lpstr>
      <vt:lpstr>Challenges</vt:lpstr>
      <vt:lpstr>Results</vt:lpstr>
      <vt:lpstr>All Star Link Node</vt:lpstr>
      <vt:lpstr>Approach and Initial Design</vt:lpstr>
      <vt:lpstr>Challenges</vt:lpstr>
      <vt:lpstr>Results</vt:lpstr>
      <vt:lpstr>Echolink Overview</vt:lpstr>
      <vt:lpstr>Echolink: Approach</vt:lpstr>
      <vt:lpstr>Echolink: Initial Design</vt:lpstr>
      <vt:lpstr>Echolink: Challenges</vt:lpstr>
      <vt:lpstr>Echolink: Final Design</vt:lpstr>
      <vt:lpstr>Echolink: Results</vt:lpstr>
      <vt:lpstr>Linking Interface Overview</vt:lpstr>
      <vt:lpstr>Linking Interface: Approach</vt:lpstr>
      <vt:lpstr>Linking Interface:  Initial Design</vt:lpstr>
      <vt:lpstr>Linking Interface: Challenges</vt:lpstr>
      <vt:lpstr>Linking Interface: Final Design</vt:lpstr>
      <vt:lpstr>Linking Interface: Results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basehead music</dc:creator>
  <cp:lastModifiedBy>base head</cp:lastModifiedBy>
  <cp:revision>6</cp:revision>
  <dcterms:created xsi:type="dcterms:W3CDTF">2015-06-02T01:20:17Z</dcterms:created>
  <dcterms:modified xsi:type="dcterms:W3CDTF">2015-06-02T06:06:17Z</dcterms:modified>
</cp:coreProperties>
</file>