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95" r:id="rId3"/>
    <p:sldId id="296" r:id="rId4"/>
    <p:sldId id="286" r:id="rId5"/>
    <p:sldId id="297" r:id="rId6"/>
    <p:sldId id="291" r:id="rId7"/>
    <p:sldId id="287" r:id="rId8"/>
    <p:sldId id="288" r:id="rId9"/>
    <p:sldId id="28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76" r:id="rId21"/>
    <p:sldId id="259" r:id="rId22"/>
    <p:sldId id="260" r:id="rId23"/>
    <p:sldId id="261" r:id="rId24"/>
    <p:sldId id="262" r:id="rId25"/>
    <p:sldId id="263" r:id="rId26"/>
    <p:sldId id="298" r:id="rId27"/>
    <p:sldId id="299" r:id="rId28"/>
    <p:sldId id="300" r:id="rId29"/>
    <p:sldId id="264" r:id="rId30"/>
    <p:sldId id="265" r:id="rId31"/>
    <p:sldId id="266" r:id="rId32"/>
    <p:sldId id="267" r:id="rId33"/>
    <p:sldId id="268" r:id="rId34"/>
    <p:sldId id="30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0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198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82606" y="793019"/>
            <a:ext cx="7947491" cy="180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CPOL Antenna and DTMF Control</a:t>
            </a: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Capstone Senior Design Project</a:t>
            </a:r>
            <a:b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June 2nd, 2015</a:t>
            </a:r>
            <a:endParaRPr kumimoji="0" lang="en-US" sz="2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1" name="Picture 10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9926" y="3953773"/>
            <a:ext cx="1992025" cy="308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358" y="4674901"/>
            <a:ext cx="7839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 Bodkin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Kevin Helms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8563" y="4674901"/>
            <a:ext cx="39374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Chris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Tatosian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Ceja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Quiroz</a:t>
            </a:r>
          </a:p>
        </p:txBody>
      </p:sp>
      <p:pic>
        <p:nvPicPr>
          <p:cNvPr id="14" name="Picture 13" descr="Untitled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42" y="3460609"/>
            <a:ext cx="2969642" cy="989880"/>
          </a:xfrm>
          <a:prstGeom prst="rect">
            <a:avLst/>
          </a:prstGeom>
        </p:spPr>
      </p:pic>
      <p:pic>
        <p:nvPicPr>
          <p:cNvPr id="15" name="Picture 14" descr="ARR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02" y="3648386"/>
            <a:ext cx="1425429" cy="61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Antenna Switching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that switches active antenna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control and feedback signals</a:t>
            </a:r>
          </a:p>
        </p:txBody>
      </p:sp>
    </p:spTree>
    <p:extLst>
      <p:ext uri="{BB962C8B-B14F-4D97-AF65-F5344CB8AC3E}">
        <p14:creationId xmlns:p14="http://schemas.microsoft.com/office/powerpoint/2010/main" xmlns="" val="115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Real time switching between antennas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Switching event through DTMF 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15330" y="107576"/>
            <a:ext cx="9259330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 Design and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supply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Coaxial relays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MOSFETs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feedback signals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Rectified DC voltage higher than calculations predicted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resistors were found to get very hot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DTMF board can’t completely tell state of switching board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Added a fan to cool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Third feedback signal added </a:t>
            </a:r>
          </a:p>
        </p:txBody>
      </p:sp>
    </p:spTree>
    <p:extLst>
      <p:ext uri="{BB962C8B-B14F-4D97-AF65-F5344CB8AC3E}">
        <p14:creationId xmlns:p14="http://schemas.microsoft.com/office/powerpoint/2010/main" xmlns="" val="8938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Seemless</a:t>
            </a:r>
            <a:r>
              <a:rPr lang="en-US" dirty="0" smtClean="0">
                <a:solidFill>
                  <a:schemeClr val="tx1"/>
                </a:solidFill>
              </a:rPr>
              <a:t> antenna switching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Cool LEDs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4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The DTMF Controller acts as a central control for the antenna switching system</a:t>
            </a:r>
          </a:p>
          <a:p>
            <a:r>
              <a:rPr lang="en-US" dirty="0" smtClean="0"/>
              <a:t>DECODES DTMF SEQUENCES </a:t>
            </a:r>
          </a:p>
          <a:p>
            <a:pPr lvl="1"/>
            <a:r>
              <a:rPr lang="en-US" dirty="0" smtClean="0"/>
              <a:t>Logic is </a:t>
            </a:r>
            <a:r>
              <a:rPr lang="en-US" b="1" u="sng" dirty="0" smtClean="0"/>
              <a:t>collected</a:t>
            </a:r>
            <a:r>
              <a:rPr lang="en-US" dirty="0" smtClean="0"/>
              <a:t> and sent between this circuit and the Linking Interface as well as the Switching Circuit</a:t>
            </a:r>
          </a:p>
          <a:p>
            <a:pPr lvl="1"/>
            <a:r>
              <a:rPr lang="en-US" dirty="0" smtClean="0"/>
              <a:t>Verifies DTMF sequences through hardware and switches between the VPOL  and CPOL antenna upon an appropriate sequence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1658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Design included DTMF decoder chip MT8870 and an Atmega328P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 smtClean="0"/>
              <a:t> 328P provides enough GPIO ports for desired inputs, outputs, and additional pins for future work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/>
              <a:t> </a:t>
            </a:r>
            <a:r>
              <a:rPr lang="en-US" dirty="0" smtClean="0"/>
              <a:t>328P inputs are compatible with Decoder outputs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 Initial design involved Pulsed inputs using AND gates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89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Slow Decoding/Decoder Timing</a:t>
            </a:r>
            <a:endParaRPr lang="en-US" dirty="0"/>
          </a:p>
          <a:p>
            <a:r>
              <a:rPr lang="en-US" dirty="0" smtClean="0"/>
              <a:t>Pulsed </a:t>
            </a:r>
            <a:r>
              <a:rPr lang="en-US" dirty="0"/>
              <a:t>signals had potential for timing errors, so instead designed to function with latched signals synchronous</a:t>
            </a:r>
          </a:p>
        </p:txBody>
      </p:sp>
    </p:spTree>
    <p:extLst>
      <p:ext uri="{BB962C8B-B14F-4D97-AF65-F5344CB8AC3E}">
        <p14:creationId xmlns:p14="http://schemas.microsoft.com/office/powerpoint/2010/main" xmlns="" val="24991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</a:p>
          <a:p>
            <a:pPr lvl="1"/>
            <a:r>
              <a:rPr lang="en-US" dirty="0" smtClean="0"/>
              <a:t>Faster Decoding Time</a:t>
            </a:r>
          </a:p>
          <a:p>
            <a:pPr lvl="1"/>
            <a:r>
              <a:rPr lang="en-US" dirty="0" smtClean="0"/>
              <a:t>Latched Inputs</a:t>
            </a:r>
          </a:p>
          <a:p>
            <a:pPr lvl="1"/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Status LED’s</a:t>
            </a:r>
          </a:p>
          <a:p>
            <a:pPr lvl="1"/>
            <a:r>
              <a:rPr lang="en-US" dirty="0" smtClean="0"/>
              <a:t>Manual Switch</a:t>
            </a:r>
          </a:p>
          <a:p>
            <a:pPr lvl="1"/>
            <a:r>
              <a:rPr lang="en-US" dirty="0" smtClean="0"/>
              <a:t>Audible Tone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1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7128"/>
          </a:xfrm>
        </p:spPr>
        <p:txBody>
          <a:bodyPr/>
          <a:lstStyle/>
          <a:p>
            <a:r>
              <a:rPr lang="en-US" dirty="0" err="1" smtClean="0"/>
              <a:t>Amatuer</a:t>
            </a:r>
            <a:r>
              <a:rPr lang="en-US" dirty="0" smtClean="0"/>
              <a:t> </a:t>
            </a:r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17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Open source VoIP system for amateur radio users</a:t>
            </a:r>
          </a:p>
          <a:p>
            <a:pPr lvl="3" fontAlgn="base"/>
            <a:r>
              <a:rPr dirty="0" smtClean="0"/>
              <a:t>Originally developed for windows, but later expanded to OS X and linux</a:t>
            </a:r>
          </a:p>
          <a:p>
            <a:pPr lvl="3" fontAlgn="base"/>
            <a:r>
              <a:rPr dirty="0" smtClean="0"/>
              <a:t>Over 200,000 validated users, about 5,000 online at any given time</a:t>
            </a:r>
          </a:p>
          <a:p>
            <a:pPr lvl="3" fontAlgn="base"/>
            <a:r>
              <a:rPr dirty="0" smtClean="0"/>
              <a:t>Security is based on callsign validation</a:t>
            </a:r>
          </a:p>
          <a:p>
            <a:pPr lvl="3" fontAlgn="base"/>
            <a:r>
              <a:rPr dirty="0" smtClean="0"/>
              <a:t>No known cases of malware or viruses from echolink (because it cant accept file data)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Linux based single board computer (Raspberry Pi)</a:t>
            </a:r>
          </a:p>
          <a:p>
            <a:pPr lvl="3" fontAlgn="base"/>
            <a:r>
              <a:rPr dirty="0" smtClean="0"/>
              <a:t>Software used is SVX Link, an open source VoIP software package for amatuer radio</a:t>
            </a:r>
          </a:p>
          <a:p>
            <a:pPr lvl="3" fontAlgn="base"/>
            <a:r>
              <a:rPr dirty="0" smtClean="0"/>
              <a:t>Remote activation from field via DTMF commands</a:t>
            </a:r>
          </a:p>
          <a:p>
            <a:pPr lvl="3" fontAlgn="base"/>
            <a:r>
              <a:rPr dirty="0" smtClean="0"/>
              <a:t>Built in DTMF decoder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Initial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Configured in Raspbian OS</a:t>
            </a:r>
          </a:p>
          <a:p>
            <a:pPr lvl="3" fontAlgn="base"/>
            <a:r>
              <a:rPr dirty="0" smtClean="0"/>
              <a:t>Configured static IP for SSH access on UCSC network</a:t>
            </a:r>
          </a:p>
          <a:p>
            <a:pPr lvl="4" fontAlgn="base"/>
            <a:r>
              <a:rPr dirty="0" smtClean="0"/>
              <a:t>User interface available by SSH</a:t>
            </a:r>
          </a:p>
          <a:p>
            <a:pPr lvl="3" fontAlgn="base"/>
            <a:r>
              <a:rPr dirty="0" smtClean="0"/>
              <a:t>Runs as a Daemon background process</a:t>
            </a:r>
          </a:p>
          <a:p>
            <a:pPr lvl="3" fontAlgn="base"/>
            <a:r>
              <a:rPr dirty="0" smtClean="0"/>
              <a:t>Control signals configured via GPIO pins on Raspberry Pi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Controlling audio output so that both nodes can’t transmit at the same time</a:t>
            </a:r>
            <a:endParaRPr lang="en-US" dirty="0" smtClean="0"/>
          </a:p>
          <a:p>
            <a:r>
              <a:rPr lang="en-US" dirty="0" smtClean="0"/>
              <a:t>Customization to fit our multi-node design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</a:t>
            </a:r>
            <a:r>
              <a:rPr b="1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Constantly running DTMF controller </a:t>
            </a:r>
            <a:r>
              <a:rPr lang="en-US" dirty="0" err="1" smtClean="0"/>
              <a:t>Echolink</a:t>
            </a:r>
            <a:r>
              <a:rPr lang="en-US" dirty="0" smtClean="0"/>
              <a:t> node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Star Link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What is All Star Link?</a:t>
            </a:r>
          </a:p>
          <a:p>
            <a:pPr lvl="1"/>
            <a:r>
              <a:rPr lang="en-US" dirty="0" smtClean="0"/>
              <a:t>Asterisk PBX</a:t>
            </a:r>
          </a:p>
          <a:p>
            <a:pPr lvl="1"/>
            <a:r>
              <a:rPr lang="en-US" dirty="0" smtClean="0"/>
              <a:t>Licensed and validated Radio Operators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52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IRLP</a:t>
            </a:r>
          </a:p>
          <a:p>
            <a:pPr lvl="1"/>
            <a:r>
              <a:rPr lang="en-US" dirty="0" smtClean="0"/>
              <a:t>Closed source</a:t>
            </a:r>
          </a:p>
          <a:p>
            <a:pPr lvl="1"/>
            <a:r>
              <a:rPr lang="en-US" dirty="0" smtClean="0"/>
              <a:t>Required purchase of their products</a:t>
            </a:r>
          </a:p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pPr lvl="1"/>
            <a:r>
              <a:rPr lang="en-US" dirty="0" smtClean="0"/>
              <a:t>DSP capabilities</a:t>
            </a:r>
          </a:p>
          <a:p>
            <a:r>
              <a:rPr lang="en-US" dirty="0" smtClean="0"/>
              <a:t>CM 108 Audio Codec</a:t>
            </a:r>
          </a:p>
          <a:p>
            <a:r>
              <a:rPr lang="en-US" dirty="0" smtClean="0"/>
              <a:t>U3 I/O Daughter Board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83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power</a:t>
            </a:r>
          </a:p>
          <a:p>
            <a:r>
              <a:rPr lang="en-US" dirty="0" smtClean="0"/>
              <a:t>Software Installation</a:t>
            </a:r>
          </a:p>
          <a:p>
            <a:r>
              <a:rPr lang="en-US" dirty="0" smtClean="0"/>
              <a:t>Device Driver</a:t>
            </a:r>
          </a:p>
          <a:p>
            <a:r>
              <a:rPr lang="en-US" dirty="0" smtClean="0"/>
              <a:t>Little Documentation</a:t>
            </a:r>
          </a:p>
          <a:p>
            <a:r>
              <a:rPr lang="en-US" dirty="0" smtClean="0"/>
              <a:t>No Support for </a:t>
            </a:r>
            <a:r>
              <a:rPr lang="en-US" dirty="0" err="1" smtClean="0"/>
              <a:t>Odroid</a:t>
            </a:r>
            <a:endParaRPr lang="en-US" dirty="0" smtClean="0"/>
          </a:p>
          <a:p>
            <a:r>
              <a:rPr lang="en-US" dirty="0" smtClean="0"/>
              <a:t>UDP Port 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6698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Linking Interface</a:t>
            </a:r>
            <a:r>
              <a:rPr lang="en-US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Central hub for all audio going between modules (DTMF controller, VoIP nodes) and the repeater  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27311"/>
          </a:xfrm>
        </p:spPr>
        <p:txBody>
          <a:bodyPr/>
          <a:lstStyle/>
          <a:p>
            <a:r>
              <a:rPr lang="en-US" dirty="0" smtClean="0"/>
              <a:t>Repeaters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18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Audio distribution amplifier for audio going to modules  </a:t>
            </a:r>
          </a:p>
          <a:p>
            <a:pPr lvl="3" fontAlgn="base"/>
            <a:r>
              <a:rPr dirty="0" smtClean="0"/>
              <a:t>Audio summing amplifier for audio going to the repeater</a:t>
            </a:r>
          </a:p>
          <a:p>
            <a:pPr lvl="3" fontAlgn="base"/>
            <a:r>
              <a:rPr dirty="0" smtClean="0"/>
              <a:t>Embedded logic to prevent simultaneous audio transmission to repeater from VoIP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br>
              <a:rPr lang="en-US" b="1" dirty="0" smtClean="0"/>
            </a:br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3.5mm mono audio jacks for audio connections</a:t>
            </a:r>
          </a:p>
          <a:p>
            <a:pPr lvl="3" fontAlgn="base"/>
            <a:r>
              <a:rPr dirty="0" smtClean="0"/>
              <a:t>Potentiometers (logrithmic, 10k) on audio channels going to repeater to allow for gain control on individual audio channels</a:t>
            </a:r>
          </a:p>
          <a:p>
            <a:pPr lvl="3" fontAlgn="base"/>
            <a:r>
              <a:rPr dirty="0" smtClean="0"/>
              <a:t>If one node is transmitting audio to repeater, other VoIP node is sent a ‘mute’ signal which is interpreted via a GPIO pin on each SBC, in the event that both nodes begin transmitting at the same time, Echolink is given priority</a:t>
            </a:r>
          </a:p>
          <a:p>
            <a:pPr lvl="3" fontAlgn="base"/>
            <a:r>
              <a:rPr dirty="0" smtClean="0"/>
              <a:t>Powered off of the same 12v supply that powers the repeater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r>
              <a:rPr lang="en-US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Control logic on first 1st rev was over complicated and needed simplification</a:t>
            </a:r>
          </a:p>
          <a:p>
            <a:pPr lvl="3" fontAlgn="base"/>
            <a:r>
              <a:rPr dirty="0" smtClean="0"/>
              <a:t>The LM-2936 LDO didn’t give a steady 3.3v rail.  Required additional capacitors to filter out high frequencies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Linking interface also provides power for the SBCs and DTMF controller</a:t>
            </a:r>
          </a:p>
          <a:p>
            <a:pPr lvl="3" fontAlgn="base"/>
            <a:r>
              <a:rPr dirty="0" smtClean="0"/>
              <a:t>Linking interface has DTMF controller stacked on top of it as daughter board</a:t>
            </a:r>
          </a:p>
          <a:p>
            <a:pPr lvl="3" fontAlgn="base"/>
            <a:r>
              <a:rPr dirty="0" smtClean="0"/>
              <a:t>Linking interface, DTMF controller, and SBCs are all within same casing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430" y="31854"/>
            <a:ext cx="9149430" cy="682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printed circuit board fabrication</a:t>
            </a:r>
          </a:p>
          <a:p>
            <a:r>
              <a:rPr lang="en-US" dirty="0" smtClean="0"/>
              <a:t>Permanent system enclosures</a:t>
            </a:r>
          </a:p>
          <a:p>
            <a:r>
              <a:rPr lang="en-US" dirty="0" smtClean="0"/>
              <a:t>Mount and test </a:t>
            </a:r>
            <a:r>
              <a:rPr lang="en-US" dirty="0" err="1" smtClean="0"/>
              <a:t>mutli</a:t>
            </a:r>
            <a:r>
              <a:rPr lang="en-US" dirty="0"/>
              <a:t>-</a:t>
            </a:r>
            <a:r>
              <a:rPr lang="en-US" dirty="0" smtClean="0"/>
              <a:t>element antenna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705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Stephen Petersen (AC6Pete)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Bertalotto</a:t>
            </a:r>
            <a:r>
              <a:rPr lang="en-US" dirty="0" smtClean="0"/>
              <a:t> (KK6JGXXX)</a:t>
            </a:r>
          </a:p>
          <a:p>
            <a:r>
              <a:rPr lang="en-US" dirty="0" smtClean="0"/>
              <a:t>Amateur Radio Community </a:t>
            </a:r>
          </a:p>
          <a:p>
            <a:r>
              <a:rPr lang="en-US" dirty="0" err="1" smtClean="0"/>
              <a:t>Pornhub</a:t>
            </a:r>
            <a:endParaRPr lang="en-US" dirty="0" smtClean="0"/>
          </a:p>
          <a:p>
            <a:r>
              <a:rPr lang="en-US" b="1" dirty="0" smtClean="0"/>
              <a:t>Adderall </a:t>
            </a:r>
          </a:p>
          <a:p>
            <a:r>
              <a:rPr lang="en-US" dirty="0" smtClean="0"/>
              <a:t>Vaping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195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71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6946"/>
          </a:xfrm>
        </p:spPr>
        <p:txBody>
          <a:bodyPr/>
          <a:lstStyle/>
          <a:p>
            <a:r>
              <a:rPr lang="en-US" sz="3600" dirty="0" smtClean="0"/>
              <a:t>Motivation</a:t>
            </a:r>
            <a:endParaRPr lang="en-US" sz="3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256619" cy="4343400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Provide wider range of connectivity to the repeater and Amateur Radio community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/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8194" y="2437610"/>
            <a:ext cx="2785657" cy="1525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Circularly polarized antenna array</a:t>
            </a:r>
          </a:p>
          <a:p>
            <a:r>
              <a:rPr lang="en-US" dirty="0" err="1" smtClean="0"/>
              <a:t>RoIP</a:t>
            </a:r>
            <a:r>
              <a:rPr lang="en-US" dirty="0" smtClean="0"/>
              <a:t> Nodes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35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System Design</a:t>
            </a:r>
          </a:p>
          <a:p>
            <a:r>
              <a:rPr lang="en-US" dirty="0" smtClean="0"/>
              <a:t>Numerical EM Code Simulation</a:t>
            </a:r>
          </a:p>
          <a:p>
            <a:r>
              <a:rPr lang="en-US" dirty="0" smtClean="0"/>
              <a:t>Augmentation of UCSC Repeater System</a:t>
            </a:r>
          </a:p>
          <a:p>
            <a:r>
              <a:rPr lang="en-US" dirty="0" smtClean="0"/>
              <a:t>Permanent Installation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Approach</a:t>
            </a:r>
            <a:endParaRPr lang="en-US" sz="3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9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Circularly polarized antenna array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itchFamily="34" charset="0"/>
              </a:rPr>
              <a:t>Antenna switching </a:t>
            </a:r>
            <a:r>
              <a:rPr lang="en-US" dirty="0" smtClean="0">
                <a:latin typeface="Century Gothic" pitchFamily="34" charset="0"/>
              </a:rPr>
              <a:t>circuit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DTMF controller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itchFamily="34" charset="0"/>
              </a:rPr>
              <a:t>RoIP</a:t>
            </a:r>
            <a:r>
              <a:rPr lang="en-US" dirty="0" smtClean="0">
                <a:latin typeface="Century Gothic" pitchFamily="34" charset="0"/>
              </a:rPr>
              <a:t> nodes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Audio linking Interface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 Gothic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2820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System Overview</a:t>
            </a:r>
            <a:endParaRPr lang="en-US" sz="3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77" y="1444532"/>
            <a:ext cx="8469529" cy="40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System Overview</a:t>
            </a:r>
            <a:endParaRPr lang="en-US" sz="3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2" y="1444532"/>
            <a:ext cx="6841158" cy="438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System Overview</a:t>
            </a:r>
            <a:endParaRPr lang="en-US" sz="3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497</TotalTime>
  <Words>751</Words>
  <Application>Microsoft Office PowerPoint</Application>
  <PresentationFormat>On-screen Show (4:3)</PresentationFormat>
  <Paragraphs>164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Breeze</vt:lpstr>
      <vt:lpstr>Slide 1</vt:lpstr>
      <vt:lpstr>Amatuer Radio</vt:lpstr>
      <vt:lpstr>Repeaters</vt:lpstr>
      <vt:lpstr>Motivation</vt:lpstr>
      <vt:lpstr>Solution</vt:lpstr>
      <vt:lpstr>Approach</vt:lpstr>
      <vt:lpstr>System Overview</vt:lpstr>
      <vt:lpstr>System Overview</vt:lpstr>
      <vt:lpstr>System Overview</vt:lpstr>
      <vt:lpstr>Antenna Switching Circuit</vt:lpstr>
      <vt:lpstr>Motivation</vt:lpstr>
      <vt:lpstr>Initial Design and Implementation</vt:lpstr>
      <vt:lpstr>Challenges</vt:lpstr>
      <vt:lpstr>Final Design </vt:lpstr>
      <vt:lpstr>Results</vt:lpstr>
      <vt:lpstr>DTMF Controller</vt:lpstr>
      <vt:lpstr>Initial Design and Implementation</vt:lpstr>
      <vt:lpstr>Challenges</vt:lpstr>
      <vt:lpstr>FD</vt:lpstr>
      <vt:lpstr>Echolink Overview</vt:lpstr>
      <vt:lpstr>Echolink: Approach</vt:lpstr>
      <vt:lpstr>Echolink: Initial Design</vt:lpstr>
      <vt:lpstr>Echolink: Challenges</vt:lpstr>
      <vt:lpstr>Echolink: Final Design</vt:lpstr>
      <vt:lpstr>Echolink: Results</vt:lpstr>
      <vt:lpstr>All Star Link Node</vt:lpstr>
      <vt:lpstr>Approach and Initial Design</vt:lpstr>
      <vt:lpstr>Challenges</vt:lpstr>
      <vt:lpstr>Linking Interface Overview</vt:lpstr>
      <vt:lpstr>Linking Interface: Approach</vt:lpstr>
      <vt:lpstr>Linking Interface:  Initial Design</vt:lpstr>
      <vt:lpstr>Linking Interface: Challenges</vt:lpstr>
      <vt:lpstr>Linking Interface: Final Design</vt:lpstr>
      <vt:lpstr>Slide 34</vt:lpstr>
      <vt:lpstr>Future Work</vt:lpstr>
      <vt:lpstr>Acknowledgements</vt:lpstr>
      <vt:lpstr>System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Owner</cp:lastModifiedBy>
  <cp:revision>23</cp:revision>
  <dcterms:created xsi:type="dcterms:W3CDTF">2015-06-02T01:20:17Z</dcterms:created>
  <dcterms:modified xsi:type="dcterms:W3CDTF">2015-06-02T18:23:26Z</dcterms:modified>
</cp:coreProperties>
</file>