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8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7209-ADA8-F04B-B2C8-D5A933A87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3339-EDB9-A04C-AAF8-0541EE24C55F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A153339-EDB9-A04C-AAF8-0541EE24C55F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9E597209-ADA8-F04B-B2C8-D5A933A879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1" r:id="rId1"/>
    <p:sldLayoutId id="2147484582" r:id="rId2"/>
    <p:sldLayoutId id="2147484583" r:id="rId3"/>
    <p:sldLayoutId id="2147484584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  <p:sldLayoutId id="214748459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2B0B3"/>
            </a:gs>
            <a:gs pos="29000">
              <a:srgbClr val="FFFFFF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Antenna Switching Circuit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343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System that switches active antenna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Digital control and feedback signals</a:t>
            </a:r>
          </a:p>
        </p:txBody>
      </p:sp>
    </p:spTree>
    <p:extLst>
      <p:ext uri="{BB962C8B-B14F-4D97-AF65-F5344CB8AC3E}">
        <p14:creationId xmlns:p14="http://schemas.microsoft.com/office/powerpoint/2010/main" val="11566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2B0B3"/>
            </a:gs>
            <a:gs pos="29000">
              <a:srgbClr val="FFFFFF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Motivation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343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Real time switching between antennas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Switching event through DTMF tones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36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2B0B3"/>
            </a:gs>
            <a:gs pos="29000">
              <a:srgbClr val="FFFFFF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-115330" y="107576"/>
            <a:ext cx="9259330" cy="133695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Initial Design and Implementation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343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Power supply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Coaxial relays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Power MOSFETs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Two feedback signals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61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2B0B3"/>
            </a:gs>
            <a:gs pos="29000">
              <a:srgbClr val="FFFFFF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Challenges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343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Rectified DC voltage higher than calculations predicted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Power resistors were found to get very hot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DTMF board can’t completely tell state of switching board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67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2B0B3"/>
            </a:gs>
            <a:gs pos="29000">
              <a:srgbClr val="FFFFFF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Final Design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343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Added a fan to cool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Third feedback signal added </a:t>
            </a:r>
          </a:p>
        </p:txBody>
      </p:sp>
    </p:spTree>
    <p:extLst>
      <p:ext uri="{BB962C8B-B14F-4D97-AF65-F5344CB8AC3E}">
        <p14:creationId xmlns:p14="http://schemas.microsoft.com/office/powerpoint/2010/main" val="89387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2B0B3"/>
            </a:gs>
            <a:gs pos="29000">
              <a:srgbClr val="FFFFFF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343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Reliable antenna switching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445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399</TotalTime>
  <Words>77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Breeze</vt:lpstr>
      <vt:lpstr>Antenna Switching Circuit</vt:lpstr>
      <vt:lpstr>Motivation</vt:lpstr>
      <vt:lpstr>Initial Design and Implementation</vt:lpstr>
      <vt:lpstr>Challenges</vt:lpstr>
      <vt:lpstr>Final Design 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basehead music</dc:creator>
  <cp:lastModifiedBy>Kevin Andrew Helms</cp:lastModifiedBy>
  <cp:revision>10</cp:revision>
  <dcterms:created xsi:type="dcterms:W3CDTF">2015-06-01T01:47:56Z</dcterms:created>
  <dcterms:modified xsi:type="dcterms:W3CDTF">2015-06-02T05:01:51Z</dcterms:modified>
</cp:coreProperties>
</file>