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153339-EDB9-A04C-AAF8-0541EE24C55F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B0B3"/>
            </a:gs>
            <a:gs pos="29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3009104" cy="10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basehead music</dc:creator>
  <cp:lastModifiedBy>basehead music</cp:lastModifiedBy>
  <cp:revision>2</cp:revision>
  <dcterms:created xsi:type="dcterms:W3CDTF">2015-06-01T01:47:56Z</dcterms:created>
  <dcterms:modified xsi:type="dcterms:W3CDTF">2015-06-01T02:08:00Z</dcterms:modified>
</cp:coreProperties>
</file>