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80" r:id="rId1"/>
  </p:sldMasterIdLst>
  <p:sldIdLst>
    <p:sldId id="257" r:id="rId2"/>
    <p:sldId id="258" r:id="rId3"/>
    <p:sldId id="268" r:id="rId4"/>
    <p:sldId id="260" r:id="rId5"/>
    <p:sldId id="263" r:id="rId6"/>
    <p:sldId id="269" r:id="rId7"/>
    <p:sldId id="271" r:id="rId8"/>
    <p:sldId id="270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A153339-EDB9-A04C-AAF8-0541EE24C55F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9E597209-ADA8-F04B-B2C8-D5A933A879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1" r:id="rId1"/>
    <p:sldLayoutId id="2147484582" r:id="rId2"/>
    <p:sldLayoutId id="2147484583" r:id="rId3"/>
    <p:sldLayoutId id="2147484584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  <p:sldLayoutId id="214748459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2B0B3"/>
            </a:gs>
            <a:gs pos="29000">
              <a:srgbClr val="FFFFFF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28600"/>
            <a:ext cx="3009104" cy="10030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DTMF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Overview:</a:t>
            </a:r>
          </a:p>
          <a:p>
            <a:r>
              <a:rPr lang="en-US" dirty="0" smtClean="0"/>
              <a:t>The DTMF Controller acts as a central control for the antenna switching system</a:t>
            </a:r>
          </a:p>
          <a:p>
            <a:pPr lvl="1"/>
            <a:r>
              <a:rPr lang="en-US" dirty="0" smtClean="0"/>
              <a:t>Logic </a:t>
            </a:r>
            <a:r>
              <a:rPr lang="en-US" dirty="0" smtClean="0"/>
              <a:t>is collected and sent between this circuit and the Linking Interface as well as the Switching </a:t>
            </a:r>
            <a:r>
              <a:rPr lang="en-US" dirty="0" smtClean="0"/>
              <a:t>Circuit</a:t>
            </a:r>
          </a:p>
          <a:p>
            <a:pPr lvl="1"/>
            <a:r>
              <a:rPr lang="en-US" dirty="0" smtClean="0"/>
              <a:t>Verifies DTMF sequences through hardware and switches between the VPOL  and CPOL antenna upon an appropriate sequence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6588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Design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Design included DTMF decoder chip MT8870 and an Atmega328P</a:t>
            </a:r>
          </a:p>
          <a:p>
            <a:pPr lvl="1"/>
            <a:r>
              <a:rPr lang="en-US" dirty="0" err="1" smtClean="0"/>
              <a:t>Atmega</a:t>
            </a:r>
            <a:r>
              <a:rPr lang="en-US" dirty="0" smtClean="0"/>
              <a:t> 328P provides enough GPIO ports for desired inputs, outputs, and additional pins for future work</a:t>
            </a:r>
          </a:p>
          <a:p>
            <a:pPr lvl="1"/>
            <a:r>
              <a:rPr lang="en-US" dirty="0" err="1" smtClean="0"/>
              <a:t>Atmega</a:t>
            </a:r>
            <a:r>
              <a:rPr lang="en-US" dirty="0"/>
              <a:t> </a:t>
            </a:r>
            <a:r>
              <a:rPr lang="en-US" dirty="0" smtClean="0"/>
              <a:t>328P inputs are compatible with Decoder outputs</a:t>
            </a:r>
          </a:p>
          <a:p>
            <a:r>
              <a:rPr lang="en-US" dirty="0" smtClean="0"/>
              <a:t> Initial design involved Pulsed inputs using AND gates 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896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Debugging</a:t>
            </a:r>
          </a:p>
          <a:p>
            <a:r>
              <a:rPr lang="en-US" dirty="0" smtClean="0"/>
              <a:t>Slow Decoding</a:t>
            </a:r>
            <a:endParaRPr lang="en-US" dirty="0"/>
          </a:p>
          <a:p>
            <a:r>
              <a:rPr lang="en-US" dirty="0" smtClean="0"/>
              <a:t>Pulsed </a:t>
            </a:r>
            <a:r>
              <a:rPr lang="en-US" dirty="0"/>
              <a:t>signals had potential for timing errors, so instead designed to function with latched signals synchronous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2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Design</a:t>
            </a:r>
          </a:p>
          <a:p>
            <a:pPr lvl="1"/>
            <a:r>
              <a:rPr lang="en-US" dirty="0" smtClean="0"/>
              <a:t>Faster Decoding Time</a:t>
            </a:r>
          </a:p>
          <a:p>
            <a:pPr lvl="1"/>
            <a:r>
              <a:rPr lang="en-US" dirty="0" smtClean="0"/>
              <a:t>Latched Inputs</a:t>
            </a:r>
          </a:p>
          <a:p>
            <a:pPr lvl="1"/>
            <a:r>
              <a:rPr lang="en-US" dirty="0" smtClean="0"/>
              <a:t>LCD Display</a:t>
            </a:r>
          </a:p>
          <a:p>
            <a:pPr lvl="1"/>
            <a:r>
              <a:rPr lang="en-US" dirty="0" smtClean="0"/>
              <a:t>Status LED’s</a:t>
            </a:r>
          </a:p>
          <a:p>
            <a:pPr lvl="1"/>
            <a:r>
              <a:rPr lang="en-US" dirty="0" smtClean="0"/>
              <a:t>Manual Switch</a:t>
            </a:r>
          </a:p>
          <a:p>
            <a:pPr lvl="1"/>
            <a:r>
              <a:rPr lang="en-US" dirty="0" smtClean="0"/>
              <a:t>Audible Tone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17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Star Link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pPr lvl="1"/>
            <a:r>
              <a:rPr lang="en-US" dirty="0" err="1" smtClean="0"/>
              <a:t>Odroid</a:t>
            </a:r>
            <a:r>
              <a:rPr lang="en-US" dirty="0" smtClean="0"/>
              <a:t> U3</a:t>
            </a:r>
          </a:p>
          <a:p>
            <a:pPr lvl="1"/>
            <a:r>
              <a:rPr lang="en-US" dirty="0" smtClean="0"/>
              <a:t>Asterisk PBX</a:t>
            </a:r>
          </a:p>
          <a:p>
            <a:pPr lvl="1"/>
            <a:r>
              <a:rPr lang="en-US" dirty="0" err="1" smtClean="0"/>
              <a:t>AllStar</a:t>
            </a:r>
            <a:r>
              <a:rPr lang="en-US" dirty="0" smtClean="0"/>
              <a:t> Link</a:t>
            </a:r>
          </a:p>
          <a:p>
            <a:pPr lvl="1"/>
            <a:r>
              <a:rPr lang="en-US" dirty="0" smtClean="0"/>
              <a:t>Validated Users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11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and Initial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IRLP</a:t>
            </a:r>
          </a:p>
          <a:p>
            <a:r>
              <a:rPr lang="en-US" dirty="0" err="1" smtClean="0"/>
              <a:t>Odroid</a:t>
            </a:r>
            <a:r>
              <a:rPr lang="en-US" dirty="0" smtClean="0"/>
              <a:t> U3</a:t>
            </a:r>
          </a:p>
          <a:p>
            <a:r>
              <a:rPr lang="en-US" dirty="0" smtClean="0"/>
              <a:t>CM 108 Audio Codec</a:t>
            </a:r>
          </a:p>
          <a:p>
            <a:r>
              <a:rPr lang="en-US" dirty="0" smtClean="0"/>
              <a:t>U3 I/O Daughter Board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8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Processing power</a:t>
            </a:r>
          </a:p>
          <a:p>
            <a:r>
              <a:rPr lang="en-US" dirty="0" smtClean="0"/>
              <a:t>Software Installation</a:t>
            </a:r>
          </a:p>
          <a:p>
            <a:r>
              <a:rPr lang="en-US" dirty="0" smtClean="0"/>
              <a:t>Device Driver</a:t>
            </a:r>
          </a:p>
          <a:p>
            <a:r>
              <a:rPr lang="en-US" dirty="0" smtClean="0"/>
              <a:t>Little Documentation</a:t>
            </a:r>
          </a:p>
          <a:p>
            <a:r>
              <a:rPr lang="en-US" dirty="0" smtClean="0"/>
              <a:t>No Support for </a:t>
            </a:r>
            <a:r>
              <a:rPr lang="en-US" dirty="0" err="1" smtClean="0"/>
              <a:t>Odroid</a:t>
            </a:r>
            <a:endParaRPr lang="en-US" dirty="0" smtClean="0"/>
          </a:p>
          <a:p>
            <a:r>
              <a:rPr lang="en-US" dirty="0" smtClean="0"/>
              <a:t>UDP Port Access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7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04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463</TotalTime>
  <Words>184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News Gothic MT</vt:lpstr>
      <vt:lpstr>Wingdings 2</vt:lpstr>
      <vt:lpstr>Breeze</vt:lpstr>
      <vt:lpstr>PowerPoint Presentation</vt:lpstr>
      <vt:lpstr>DTMF Controller</vt:lpstr>
      <vt:lpstr>Initial Design and Implementation</vt:lpstr>
      <vt:lpstr>Challenges</vt:lpstr>
      <vt:lpstr>Results</vt:lpstr>
      <vt:lpstr>All Star Link Node</vt:lpstr>
      <vt:lpstr>Approach and Initial Design</vt:lpstr>
      <vt:lpstr>Challenges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basehead music</dc:creator>
  <cp:lastModifiedBy>Luis Alberto Ceja</cp:lastModifiedBy>
  <cp:revision>18</cp:revision>
  <dcterms:created xsi:type="dcterms:W3CDTF">2015-06-01T01:47:56Z</dcterms:created>
  <dcterms:modified xsi:type="dcterms:W3CDTF">2015-06-02T05:34:39Z</dcterms:modified>
</cp:coreProperties>
</file>