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2B0B3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Open source VoIP system for amateur radio users</a:t>
            </a:r>
          </a:p>
          <a:p>
            <a:pPr lvl="3" fontAlgn="base"/>
            <a:r>
              <a:rPr dirty="0" smtClean="0"/>
              <a:t>Originally developed for windows, but later expanded to OS X and linux</a:t>
            </a:r>
          </a:p>
          <a:p>
            <a:pPr lvl="3" fontAlgn="base"/>
            <a:r>
              <a:rPr dirty="0" smtClean="0"/>
              <a:t>Over 200,000 validated users, about 5,000 online at any given time</a:t>
            </a:r>
          </a:p>
          <a:p>
            <a:pPr lvl="3" fontAlgn="base"/>
            <a:r>
              <a:rPr dirty="0" smtClean="0"/>
              <a:t>Security is based on callsign validation</a:t>
            </a:r>
          </a:p>
          <a:p>
            <a:pPr lvl="3" fontAlgn="base"/>
            <a:r>
              <a:rPr dirty="0" smtClean="0"/>
              <a:t>No known cases of malware or viruses from echolink (because it cant accept file data)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r>
              <a:rPr lang="en-US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Control logic on first 1st rev was over complicated and needed simplification</a:t>
            </a:r>
          </a:p>
          <a:p>
            <a:pPr lvl="3" fontAlgn="base"/>
            <a:r>
              <a:rPr dirty="0" smtClean="0"/>
              <a:t>Mistake with power supply pins on audio amplifier led to complications with testing</a:t>
            </a:r>
          </a:p>
          <a:p>
            <a:pPr lvl="3" fontAlgn="base"/>
            <a:r>
              <a:rPr dirty="0" smtClean="0"/>
              <a:t>The LM-2936 LDO didn’t give a steady 3.3v rail.  Required additional capacitors to filter out high frequencies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Final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Linking interface also provides power for the SBCs and DTMF controller</a:t>
            </a:r>
          </a:p>
          <a:p>
            <a:pPr lvl="3" fontAlgn="base"/>
            <a:r>
              <a:rPr dirty="0" smtClean="0"/>
              <a:t>Linking interface has DTMF controller stacked on top of it as daughter board</a:t>
            </a:r>
          </a:p>
          <a:p>
            <a:pPr lvl="3" fontAlgn="base"/>
            <a:r>
              <a:rPr dirty="0" smtClean="0"/>
              <a:t>Linking interface, DTMF controller, and SBCs are all within same casing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</a:t>
            </a:r>
            <a:br>
              <a:rPr lang="en-US" b="1" dirty="0" smtClean="0"/>
            </a:br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Linux based single board computer (Raspberry Pi)</a:t>
            </a:r>
          </a:p>
          <a:p>
            <a:pPr lvl="3" fontAlgn="base"/>
            <a:r>
              <a:rPr dirty="0" smtClean="0"/>
              <a:t>Software used is SVX Link, an open source VoIP software package for amatuer radio</a:t>
            </a:r>
          </a:p>
          <a:p>
            <a:pPr lvl="3" fontAlgn="base"/>
            <a:r>
              <a:rPr dirty="0" smtClean="0"/>
              <a:t>Remote activation from field via DTMF commands</a:t>
            </a:r>
          </a:p>
          <a:p>
            <a:pPr lvl="3" fontAlgn="base"/>
            <a:r>
              <a:rPr dirty="0" smtClean="0"/>
              <a:t>Built in DTMF decoder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Initial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Configured in Raspbian OS</a:t>
            </a:r>
          </a:p>
          <a:p>
            <a:pPr lvl="3" fontAlgn="base"/>
            <a:r>
              <a:rPr dirty="0" smtClean="0"/>
              <a:t>Configured static IP for SSH access on UCSC network</a:t>
            </a:r>
          </a:p>
          <a:p>
            <a:pPr lvl="4" fontAlgn="base"/>
            <a:r>
              <a:rPr dirty="0" smtClean="0"/>
              <a:t>User interface available by SSH</a:t>
            </a:r>
          </a:p>
          <a:p>
            <a:pPr lvl="3" fontAlgn="base"/>
            <a:r>
              <a:rPr dirty="0" smtClean="0"/>
              <a:t>Runs as a Daemon background process</a:t>
            </a:r>
          </a:p>
          <a:p>
            <a:pPr lvl="3" fontAlgn="base"/>
            <a:r>
              <a:rPr dirty="0" smtClean="0"/>
              <a:t>Control signals configured via GPIO pins on Raspberry Pi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Controlling audio output so that both nodes can’t transmit at the same </a:t>
            </a:r>
            <a:r>
              <a:rPr dirty="0" smtClean="0"/>
              <a:t>time</a:t>
            </a:r>
            <a:endParaRPr lang="en-US" dirty="0" smtClean="0"/>
          </a:p>
          <a:p>
            <a:r>
              <a:rPr lang="en-US" dirty="0" err="1" smtClean="0"/>
              <a:t>Cutsomization</a:t>
            </a:r>
            <a:r>
              <a:rPr lang="en-US" dirty="0" smtClean="0"/>
              <a:t> to fit our multi-node design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</a:t>
            </a:r>
            <a:r>
              <a:rPr b="1" dirty="0" smtClean="0"/>
              <a:t>Final </a:t>
            </a:r>
            <a:r>
              <a:rPr b="1" dirty="0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Event based (GPIO) Python background script controls audio output to prevent both nodes transmitting at same </a:t>
            </a:r>
            <a:r>
              <a:rPr dirty="0" smtClean="0"/>
              <a:t>time</a:t>
            </a:r>
            <a:endParaRPr lang="en-US" dirty="0" smtClean="0"/>
          </a:p>
          <a:p>
            <a:r>
              <a:rPr lang="en-US" dirty="0" smtClean="0"/>
              <a:t>Constantly running DTMF controller </a:t>
            </a:r>
            <a:r>
              <a:rPr lang="en-US" dirty="0" err="1" smtClean="0"/>
              <a:t>Echolink</a:t>
            </a:r>
            <a:r>
              <a:rPr lang="en-US" dirty="0" smtClean="0"/>
              <a:t> node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Echolink</a:t>
            </a:r>
            <a:r>
              <a:rPr lang="en-US" b="1" dirty="0" smtClean="0"/>
              <a:t>: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Linking </a:t>
            </a:r>
            <a:r>
              <a:rPr b="1" dirty="0" smtClean="0"/>
              <a:t>Interface</a:t>
            </a:r>
            <a:r>
              <a:rPr lang="en-US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Central hub for all audio going between modules (DTMF controller, VoIP nodes) and the repeater  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Audio distribution amplifier for audio going to modules  </a:t>
            </a:r>
          </a:p>
          <a:p>
            <a:pPr lvl="3" fontAlgn="base"/>
            <a:r>
              <a:rPr dirty="0" smtClean="0"/>
              <a:t>Audio summing amplifier for audio going to the repeater</a:t>
            </a:r>
          </a:p>
          <a:p>
            <a:pPr lvl="3" fontAlgn="base"/>
            <a:r>
              <a:rPr dirty="0" smtClean="0"/>
              <a:t>Embedded logic to prevent simultaneous audio transmission to repeater from VoIP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Interface: </a:t>
            </a:r>
            <a:br>
              <a:rPr lang="en-US" b="1" dirty="0" smtClean="0"/>
            </a:br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pPr lvl="3" fontAlgn="base"/>
            <a:r>
              <a:rPr dirty="0" smtClean="0"/>
              <a:t>3.5mm mono audio jacks for audio connections</a:t>
            </a:r>
          </a:p>
          <a:p>
            <a:pPr lvl="3" fontAlgn="base"/>
            <a:r>
              <a:rPr dirty="0" smtClean="0"/>
              <a:t>Potentiometers (logrithmic, 10k) on audio channels going to repeater to allow for gain control on individual audio channels</a:t>
            </a:r>
          </a:p>
          <a:p>
            <a:pPr lvl="3" fontAlgn="base"/>
            <a:r>
              <a:rPr dirty="0" smtClean="0"/>
              <a:t>If one node is transmitting audio to repeater, other VoIP node is sent a ‘mute’ signal which is interpreted via a GPIO pin on each SBC, in the event that both nodes begin transmitting at the same time, Echolink is given priority</a:t>
            </a:r>
          </a:p>
          <a:p>
            <a:pPr lvl="3" fontAlgn="base"/>
            <a:r>
              <a:rPr dirty="0" smtClean="0"/>
              <a:t>Powered off of the same 12v supply that powers the repeater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</TotalTime>
  <Words>436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Echolink Overview</vt:lpstr>
      <vt:lpstr>Echolink: Approach</vt:lpstr>
      <vt:lpstr>Echolink: Initial Design</vt:lpstr>
      <vt:lpstr>Echolink: Challenges</vt:lpstr>
      <vt:lpstr>Echolink: Final Design</vt:lpstr>
      <vt:lpstr>Echolink: Results</vt:lpstr>
      <vt:lpstr>Linking Interface Overview</vt:lpstr>
      <vt:lpstr>Linking Interface: Approach</vt:lpstr>
      <vt:lpstr>Linking Interface:  Initial Design</vt:lpstr>
      <vt:lpstr>Linking Interface: Challenges</vt:lpstr>
      <vt:lpstr>Linking Interface: Final Design</vt:lpstr>
      <vt:lpstr>Linking Interface: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base head</cp:lastModifiedBy>
  <cp:revision>4</cp:revision>
  <dcterms:created xsi:type="dcterms:W3CDTF">2015-06-02T00:34:53Z</dcterms:created>
  <dcterms:modified xsi:type="dcterms:W3CDTF">2015-06-02T00:50:53Z</dcterms:modified>
</cp:coreProperties>
</file>