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Global Ecological Footprint Data Analysis</a:t>
            </a:r>
          </a:p>
        </p:txBody>
      </p:sp>
      <p:sp>
        <p:nvSpPr>
          <p:cNvPr id="3" name="Subtitle 2"/>
          <p:cNvSpPr>
            <a:spLocks noGrp="1"/>
          </p:cNvSpPr>
          <p:nvPr>
            <p:ph type="subTitle" idx="1"/>
          </p:nvPr>
        </p:nvSpPr>
        <p:spPr/>
        <p:txBody>
          <a:bodyPr/>
          <a:lstStyle/>
          <a:p>
            <a:r>
              <a:t>Summary of Data Extraction, Cleaning, Storage, and Visualization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presentation provides an overview of the process of extracting, cleaning, storing, and visualizing global ecological footprint data.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Extraction Process</a:t>
            </a:r>
          </a:p>
        </p:txBody>
      </p:sp>
      <p:sp>
        <p:nvSpPr>
          <p:cNvPr id="3" name="Content Placeholder 2"/>
          <p:cNvSpPr>
            <a:spLocks noGrp="1"/>
          </p:cNvSpPr>
          <p:nvPr>
            <p:ph idx="1"/>
          </p:nvPr>
        </p:nvSpPr>
        <p:spPr/>
        <p:txBody>
          <a:bodyPr/>
          <a:lstStyle/>
          <a:p>
            <a:r>
              <a:t>1. URL: 'https://www.ncei.noaa.gov/access/monitoring/monthly-report/global/202313'</a:t>
            </a:r>
          </a:p>
          <a:p>
            <a:r>
              <a:t>2. Used MechanicalSoup to open and fetch the webpage content.</a:t>
            </a:r>
          </a:p>
          <a:p>
            <a:r>
              <a:t>3. Extracted table headers and rows from the HTML table.</a:t>
            </a:r>
          </a:p>
          <a:p>
            <a:r>
              <a:t>4. Sanitized column names to ensure they are valid Python identifiers.</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Cleaning</a:t>
            </a:r>
          </a:p>
        </p:txBody>
      </p:sp>
      <p:sp>
        <p:nvSpPr>
          <p:cNvPr id="3" name="Content Placeholder 2"/>
          <p:cNvSpPr>
            <a:spLocks noGrp="1"/>
          </p:cNvSpPr>
          <p:nvPr>
            <p:ph idx="1"/>
          </p:nvPr>
        </p:nvSpPr>
        <p:spPr/>
        <p:txBody>
          <a:bodyPr/>
          <a:lstStyle/>
          <a:p>
            <a:r>
              <a:t>1. Converted extracted data into a pandas DataFrame.</a:t>
            </a:r>
          </a:p>
          <a:p>
            <a:r>
              <a:t>2. Renamed columns with typos (e.g., 'life_exectancy' to 'life_expectancy').</a:t>
            </a:r>
          </a:p>
          <a:p>
            <a:r>
              <a:t>3. Removed non-numeric characters and converted columns to appropriate types.</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Storage</a:t>
            </a:r>
          </a:p>
        </p:txBody>
      </p:sp>
      <p:sp>
        <p:nvSpPr>
          <p:cNvPr id="3" name="Content Placeholder 2"/>
          <p:cNvSpPr>
            <a:spLocks noGrp="1"/>
          </p:cNvSpPr>
          <p:nvPr>
            <p:ph idx="1"/>
          </p:nvPr>
        </p:nvSpPr>
        <p:spPr/>
        <p:txBody>
          <a:bodyPr/>
          <a:lstStyle/>
          <a:p>
            <a:r>
              <a:t>1. Created an SQLite database using SQLAlchemy.</a:t>
            </a:r>
          </a:p>
          <a:p>
            <a:r>
              <a:t>2. Defined a dynamic model for the data using SQLAlchemy.</a:t>
            </a:r>
          </a:p>
          <a:p>
            <a:r>
              <a:t>3. Inserted the cleaned data into the SQLite database.</a:t>
            </a:r>
          </a:p>
          <a:p>
            <a:r>
              <a:t>4. Verified data insertion by reading the data back from the database into a DataFrame.</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Visualization</a:t>
            </a:r>
          </a:p>
        </p:txBody>
      </p:sp>
      <p:sp>
        <p:nvSpPr>
          <p:cNvPr id="3" name="Content Placeholder 2"/>
          <p:cNvSpPr>
            <a:spLocks noGrp="1"/>
          </p:cNvSpPr>
          <p:nvPr>
            <p:ph idx="1"/>
          </p:nvPr>
        </p:nvSpPr>
        <p:spPr/>
        <p:txBody>
          <a:bodyPr/>
          <a:lstStyle/>
          <a:p>
            <a:r>
              <a:t>1. Used matplotlib and seaborn for data visualization.</a:t>
            </a:r>
          </a:p>
          <a:p>
            <a:r>
              <a:t>2. Created various plots such as histograms, box plots, scatter plots, and heatmaps.</a:t>
            </a:r>
          </a:p>
          <a:p>
            <a:r>
              <a:t>3. Displayed the initial DataFrame created from the HTML table.</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Sample Data</a:t>
            </a:r>
          </a:p>
        </p:txBody>
      </p:sp>
      <p:graphicFrame>
        <p:nvGraphicFramePr>
          <p:cNvPr id="3" name="Table 2"/>
          <p:cNvGraphicFramePr>
            <a:graphicFrameLocks noGrp="1"/>
          </p:cNvGraphicFramePr>
          <p:nvPr/>
        </p:nvGraphicFramePr>
        <p:xfrm>
          <a:off x="457200" y="1371600"/>
          <a:ext cx="8229600" cy="4572000"/>
        </p:xfrm>
        <a:graphic>
          <a:graphicData uri="http://schemas.openxmlformats.org/drawingml/2006/table">
            <a:tbl>
              <a:tblPr firstRow="1" bandRow="1">
                <a:tableStyleId>{5C22544A-7EE6-4342-B048-85BDC9FD1C3A}</a:tableStyleId>
              </a:tblPr>
              <a:tblGrid>
                <a:gridCol w="4114800"/>
                <a:gridCol w="4114800"/>
              </a:tblGrid>
              <a:tr h="4572000">
                <a:tc>
                  <a:txBody>
                    <a:bodyPr/>
                    <a:lstStyle/>
                    <a:p>
                      <a:r>
                        <a:t>id</a:t>
                      </a:r>
                    </a:p>
                  </a:txBody>
                  <a:tcPr/>
                </a:tc>
                <a:tc>
                  <a:txBody>
                    <a:bodyPr/>
                    <a:lstStyle/>
                    <a:p>
                      <a:r>
                        <a:t>january_december</a:t>
                      </a:r>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presentation summarized the process of extracting, cleaning, storing, and visualizing global ecological footprint data. The data extraction was performed using MechanicalSoup, data cleaning with pandas, storage with SQLAlchemy and SQLite, and visualization with matplotlib and seaborn.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