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5"/>
  </p:notesMasterIdLst>
  <p:sldIdLst>
    <p:sldId id="257" r:id="rId3"/>
    <p:sldId id="274" r:id="rId4"/>
    <p:sldId id="258" r:id="rId5"/>
    <p:sldId id="260" r:id="rId6"/>
    <p:sldId id="275" r:id="rId7"/>
    <p:sldId id="285" r:id="rId8"/>
    <p:sldId id="288" r:id="rId9"/>
    <p:sldId id="276" r:id="rId10"/>
    <p:sldId id="277" r:id="rId11"/>
    <p:sldId id="286" r:id="rId12"/>
    <p:sldId id="272"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395" autoAdjust="0"/>
  </p:normalViewPr>
  <p:slideViewPr>
    <p:cSldViewPr snapToGrid="0">
      <p:cViewPr varScale="1">
        <p:scale>
          <a:sx n="50" d="100"/>
          <a:sy n="50" d="100"/>
        </p:scale>
        <p:origin x="1862" y="29"/>
      </p:cViewPr>
      <p:guideLst/>
    </p:cSldViewPr>
  </p:slideViewPr>
  <p:outlineViewPr>
    <p:cViewPr>
      <p:scale>
        <a:sx n="33" d="100"/>
        <a:sy n="33" d="100"/>
      </p:scale>
      <p:origin x="0" y="-1003"/>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Chiogioji" userId="86e6fd35c45ddc63" providerId="LiveId" clId="{388774D8-D156-4451-99C5-0870611B9793}"/>
    <pc:docChg chg="undo custSel addSld delSld modSld sldOrd">
      <pc:chgData name="Matthew Chiogioji" userId="86e6fd35c45ddc63" providerId="LiveId" clId="{388774D8-D156-4451-99C5-0870611B9793}" dt="2017-10-10T11:22:28.209" v="1331" actId="20577"/>
      <pc:docMkLst>
        <pc:docMk/>
      </pc:docMkLst>
      <pc:sldChg chg="addSp delSp modNotesTx">
        <pc:chgData name="Matthew Chiogioji" userId="86e6fd35c45ddc63" providerId="LiveId" clId="{388774D8-D156-4451-99C5-0870611B9793}" dt="2017-10-10T11:17:21.898" v="1232" actId="20577"/>
        <pc:sldMkLst>
          <pc:docMk/>
          <pc:sldMk cId="2387950910" sldId="257"/>
        </pc:sldMkLst>
        <pc:spChg chg="add del">
          <ac:chgData name="Matthew Chiogioji" userId="86e6fd35c45ddc63" providerId="LiveId" clId="{388774D8-D156-4451-99C5-0870611B9793}" dt="2017-09-23T20:05:53.825" v="51" actId="20577"/>
          <ac:spMkLst>
            <pc:docMk/>
            <pc:sldMk cId="2387950910" sldId="257"/>
            <ac:spMk id="2" creationId="{DAFB4FDA-665A-404C-93AD-61205E11073B}"/>
          </ac:spMkLst>
        </pc:spChg>
      </pc:sldChg>
      <pc:sldChg chg="modSp">
        <pc:chgData name="Matthew Chiogioji" userId="86e6fd35c45ddc63" providerId="LiveId" clId="{388774D8-D156-4451-99C5-0870611B9793}" dt="2017-09-26T11:36:51.970" v="104" actId="27636"/>
        <pc:sldMkLst>
          <pc:docMk/>
          <pc:sldMk cId="1450568556" sldId="258"/>
        </pc:sldMkLst>
        <pc:spChg chg="mod">
          <ac:chgData name="Matthew Chiogioji" userId="86e6fd35c45ddc63" providerId="LiveId" clId="{388774D8-D156-4451-99C5-0870611B9793}" dt="2017-09-26T11:36:51.970" v="104" actId="27636"/>
          <ac:spMkLst>
            <pc:docMk/>
            <pc:sldMk cId="1450568556" sldId="258"/>
            <ac:spMk id="86019" creationId="{00000000-0000-0000-0000-000000000000}"/>
          </ac:spMkLst>
        </pc:spChg>
      </pc:sldChg>
      <pc:sldChg chg="modNotesTx">
        <pc:chgData name="Matthew Chiogioji" userId="86e6fd35c45ddc63" providerId="LiveId" clId="{388774D8-D156-4451-99C5-0870611B9793}" dt="2017-10-10T11:19:10.508" v="1257" actId="20577"/>
        <pc:sldMkLst>
          <pc:docMk/>
          <pc:sldMk cId="2217101213" sldId="260"/>
        </pc:sldMkLst>
      </pc:sldChg>
      <pc:sldChg chg="modSp modNotesTx">
        <pc:chgData name="Matthew Chiogioji" userId="86e6fd35c45ddc63" providerId="LiveId" clId="{388774D8-D156-4451-99C5-0870611B9793}" dt="2017-10-10T11:20:19.716" v="1273" actId="6549"/>
        <pc:sldMkLst>
          <pc:docMk/>
          <pc:sldMk cId="1223774213" sldId="272"/>
        </pc:sldMkLst>
        <pc:picChg chg="mod">
          <ac:chgData name="Matthew Chiogioji" userId="86e6fd35c45ddc63" providerId="LiveId" clId="{388774D8-D156-4451-99C5-0870611B9793}" dt="2017-09-25T11:37:03.643" v="97" actId="1076"/>
          <ac:picMkLst>
            <pc:docMk/>
            <pc:sldMk cId="1223774213" sldId="272"/>
            <ac:picMk id="1026" creationId="{55A36B80-5F77-40A3-8224-E713A17EB9F3}"/>
          </ac:picMkLst>
        </pc:picChg>
      </pc:sldChg>
      <pc:sldChg chg="modNotesTx">
        <pc:chgData name="Matthew Chiogioji" userId="86e6fd35c45ddc63" providerId="LiveId" clId="{388774D8-D156-4451-99C5-0870611B9793}" dt="2017-10-10T11:17:24.586" v="1233" actId="20577"/>
        <pc:sldMkLst>
          <pc:docMk/>
          <pc:sldMk cId="1421231418" sldId="274"/>
        </pc:sldMkLst>
      </pc:sldChg>
      <pc:sldChg chg="modNotesTx">
        <pc:chgData name="Matthew Chiogioji" userId="86e6fd35c45ddc63" providerId="LiveId" clId="{388774D8-D156-4451-99C5-0870611B9793}" dt="2017-10-10T11:18:00.252" v="1240" actId="113"/>
        <pc:sldMkLst>
          <pc:docMk/>
          <pc:sldMk cId="1066520020" sldId="275"/>
        </pc:sldMkLst>
      </pc:sldChg>
      <pc:sldChg chg="modNotesTx">
        <pc:chgData name="Matthew Chiogioji" userId="86e6fd35c45ddc63" providerId="LiveId" clId="{388774D8-D156-4451-99C5-0870611B9793}" dt="2017-10-10T11:22:28.209" v="1331" actId="20577"/>
        <pc:sldMkLst>
          <pc:docMk/>
          <pc:sldMk cId="1969555934" sldId="276"/>
        </pc:sldMkLst>
      </pc:sldChg>
      <pc:sldChg chg="modSp modNotesTx">
        <pc:chgData name="Matthew Chiogioji" userId="86e6fd35c45ddc63" providerId="LiveId" clId="{388774D8-D156-4451-99C5-0870611B9793}" dt="2017-10-10T11:20:48.938" v="1289" actId="20577"/>
        <pc:sldMkLst>
          <pc:docMk/>
          <pc:sldMk cId="2943839702" sldId="277"/>
        </pc:sldMkLst>
        <pc:spChg chg="mod">
          <ac:chgData name="Matthew Chiogioji" userId="86e6fd35c45ddc63" providerId="LiveId" clId="{388774D8-D156-4451-99C5-0870611B9793}" dt="2017-09-26T11:37:45.633" v="120" actId="122"/>
          <ac:spMkLst>
            <pc:docMk/>
            <pc:sldMk cId="2943839702" sldId="277"/>
            <ac:spMk id="3" creationId="{D5CB05CB-6CB9-4635-BDF7-110A791C0F8D}"/>
          </ac:spMkLst>
        </pc:spChg>
      </pc:sldChg>
      <pc:sldChg chg="modNotesTx">
        <pc:chgData name="Matthew Chiogioji" userId="86e6fd35c45ddc63" providerId="LiveId" clId="{388774D8-D156-4451-99C5-0870611B9793}" dt="2017-10-10T11:18:31.106" v="1253" actId="20577"/>
        <pc:sldMkLst>
          <pc:docMk/>
          <pc:sldMk cId="1903486523" sldId="285"/>
        </pc:sldMkLst>
      </pc:sldChg>
      <pc:sldChg chg="addSp delSp modSp add">
        <pc:chgData name="Matthew Chiogioji" userId="86e6fd35c45ddc63" providerId="LiveId" clId="{388774D8-D156-4451-99C5-0870611B9793}" dt="2017-09-23T18:36:28.468" v="30" actId="1076"/>
        <pc:sldMkLst>
          <pc:docMk/>
          <pc:sldMk cId="2609638279" sldId="286"/>
        </pc:sldMkLst>
        <pc:spChg chg="mod">
          <ac:chgData name="Matthew Chiogioji" userId="86e6fd35c45ddc63" providerId="LiveId" clId="{388774D8-D156-4451-99C5-0870611B9793}" dt="2017-09-23T18:36:14.727" v="27" actId="20577"/>
          <ac:spMkLst>
            <pc:docMk/>
            <pc:sldMk cId="2609638279" sldId="286"/>
            <ac:spMk id="2" creationId="{879F38DB-2828-472E-B750-93F963843EB6}"/>
          </ac:spMkLst>
        </pc:spChg>
        <pc:spChg chg="del">
          <ac:chgData name="Matthew Chiogioji" userId="86e6fd35c45ddc63" providerId="LiveId" clId="{388774D8-D156-4451-99C5-0870611B9793}" dt="2017-09-23T18:36:24.935" v="29" actId="478"/>
          <ac:spMkLst>
            <pc:docMk/>
            <pc:sldMk cId="2609638279" sldId="286"/>
            <ac:spMk id="3" creationId="{79893AC8-EFD2-4C84-B465-9F500A3C26E2}"/>
          </ac:spMkLst>
        </pc:spChg>
        <pc:picChg chg="add mod">
          <ac:chgData name="Matthew Chiogioji" userId="86e6fd35c45ddc63" providerId="LiveId" clId="{388774D8-D156-4451-99C5-0870611B9793}" dt="2017-09-23T18:36:28.468" v="30" actId="1076"/>
          <ac:picMkLst>
            <pc:docMk/>
            <pc:sldMk cId="2609638279" sldId="286"/>
            <ac:picMk id="4" creationId="{A7A92DC3-B595-496E-A885-71063B344130}"/>
          </ac:picMkLst>
        </pc:picChg>
      </pc:sldChg>
      <pc:sldChg chg="delSp modSp add del">
        <pc:chgData name="Matthew Chiogioji" userId="86e6fd35c45ddc63" providerId="LiveId" clId="{388774D8-D156-4451-99C5-0870611B9793}" dt="2017-09-23T20:06:00.134" v="54" actId="2696"/>
        <pc:sldMkLst>
          <pc:docMk/>
          <pc:sldMk cId="2077046659" sldId="287"/>
        </pc:sldMkLst>
        <pc:spChg chg="mod">
          <ac:chgData name="Matthew Chiogioji" userId="86e6fd35c45ddc63" providerId="LiveId" clId="{388774D8-D156-4451-99C5-0870611B9793}" dt="2017-09-23T20:05:35.529" v="48" actId="20577"/>
          <ac:spMkLst>
            <pc:docMk/>
            <pc:sldMk cId="2077046659" sldId="287"/>
            <ac:spMk id="2" creationId="{5B1F1642-9AA0-4F99-955C-B1A275AE643C}"/>
          </ac:spMkLst>
        </pc:spChg>
        <pc:spChg chg="del">
          <ac:chgData name="Matthew Chiogioji" userId="86e6fd35c45ddc63" providerId="LiveId" clId="{388774D8-D156-4451-99C5-0870611B9793}" dt="2017-09-23T20:05:44.818" v="49" actId="478"/>
          <ac:spMkLst>
            <pc:docMk/>
            <pc:sldMk cId="2077046659" sldId="287"/>
            <ac:spMk id="3" creationId="{80ACFE93-A231-41B9-A4EB-FB7AC9CA962A}"/>
          </ac:spMkLst>
        </pc:spChg>
      </pc:sldChg>
      <pc:sldChg chg="addSp delSp modSp add ord modNotesTx">
        <pc:chgData name="Matthew Chiogioji" userId="86e6fd35c45ddc63" providerId="LiveId" clId="{388774D8-D156-4451-99C5-0870611B9793}" dt="2017-10-09T13:44:20.285" v="1231" actId="20577"/>
        <pc:sldMkLst>
          <pc:docMk/>
          <pc:sldMk cId="2493011170" sldId="288"/>
        </pc:sldMkLst>
        <pc:spChg chg="add del mod">
          <ac:chgData name="Matthew Chiogioji" userId="86e6fd35c45ddc63" providerId="LiveId" clId="{388774D8-D156-4451-99C5-0870611B9793}" dt="2017-09-23T20:06:12.526" v="92" actId="478"/>
          <ac:spMkLst>
            <pc:docMk/>
            <pc:sldMk cId="2493011170" sldId="288"/>
            <ac:spMk id="3" creationId="{96C7535D-FB38-4886-A7A3-BA443EAB161B}"/>
          </ac:spMkLst>
        </pc:spChg>
        <pc:spChg chg="mod">
          <ac:chgData name="Matthew Chiogioji" userId="86e6fd35c45ddc63" providerId="LiveId" clId="{388774D8-D156-4451-99C5-0870611B9793}" dt="2017-09-23T20:06:14.592" v="93" actId="122"/>
          <ac:spMkLst>
            <pc:docMk/>
            <pc:sldMk cId="2493011170" sldId="288"/>
            <ac:spMk id="89096" creationId="{00000000-0000-0000-0000-000000000000}"/>
          </ac:spMkLst>
        </pc:spChg>
        <pc:spChg chg="del">
          <ac:chgData name="Matthew Chiogioji" userId="86e6fd35c45ddc63" providerId="LiveId" clId="{388774D8-D156-4451-99C5-0870611B9793}" dt="2017-09-23T20:06:10.773" v="91" actId="478"/>
          <ac:spMkLst>
            <pc:docMk/>
            <pc:sldMk cId="2493011170" sldId="288"/>
            <ac:spMk id="89097" creationId="{00000000-0000-0000-0000-000000000000}"/>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E6F26-520D-4CC7-8FDC-0EA3447AB4EC}" type="doc">
      <dgm:prSet loTypeId="urn:microsoft.com/office/officeart/2005/8/layout/hList2" loCatId="picture" qsTypeId="urn:microsoft.com/office/officeart/2005/8/quickstyle/simple1" qsCatId="simple" csTypeId="urn:microsoft.com/office/officeart/2005/8/colors/accent1_2" csCatId="accent1" phldr="1"/>
      <dgm:spPr/>
      <dgm:t>
        <a:bodyPr/>
        <a:lstStyle/>
        <a:p>
          <a:endParaRPr lang="en-US"/>
        </a:p>
      </dgm:t>
    </dgm:pt>
    <dgm:pt modelId="{E48506E8-A9FC-49F4-A1C5-3067DDDD5787}">
      <dgm:prSet phldrT="[Text]"/>
      <dgm:spPr/>
      <dgm:t>
        <a:bodyPr/>
        <a:lstStyle/>
        <a:p>
          <a:r>
            <a:rPr lang="en-US" dirty="0"/>
            <a:t>Spock</a:t>
          </a:r>
        </a:p>
      </dgm:t>
    </dgm:pt>
    <dgm:pt modelId="{E17ED584-9052-42D2-AF5D-A3A994E25B45}" type="parTrans" cxnId="{7218EE53-2570-4917-B88D-99C8AC463DD9}">
      <dgm:prSet/>
      <dgm:spPr/>
      <dgm:t>
        <a:bodyPr/>
        <a:lstStyle/>
        <a:p>
          <a:endParaRPr lang="en-US"/>
        </a:p>
      </dgm:t>
    </dgm:pt>
    <dgm:pt modelId="{637CCFA7-3E49-4254-92B1-30DC2A09B7C0}" type="sibTrans" cxnId="{7218EE53-2570-4917-B88D-99C8AC463DD9}">
      <dgm:prSet/>
      <dgm:spPr/>
      <dgm:t>
        <a:bodyPr/>
        <a:lstStyle/>
        <a:p>
          <a:endParaRPr lang="en-US"/>
        </a:p>
      </dgm:t>
    </dgm:pt>
    <dgm:pt modelId="{CC2496C1-97C9-4240-A5BC-4E907312BAF8}">
      <dgm:prSet phldrT="[Text]"/>
      <dgm:spPr/>
      <dgm:t>
        <a:bodyPr/>
        <a:lstStyle/>
        <a:p>
          <a:r>
            <a:rPr lang="en-US" dirty="0"/>
            <a:t>Clear test structure</a:t>
          </a:r>
        </a:p>
      </dgm:t>
    </dgm:pt>
    <dgm:pt modelId="{876995E9-2E98-4DCA-ABB0-A51725FC8B85}" type="parTrans" cxnId="{0EA5D4FA-929E-4E57-879E-C7C08EF62897}">
      <dgm:prSet/>
      <dgm:spPr/>
      <dgm:t>
        <a:bodyPr/>
        <a:lstStyle/>
        <a:p>
          <a:endParaRPr lang="en-US"/>
        </a:p>
      </dgm:t>
    </dgm:pt>
    <dgm:pt modelId="{550846A9-0077-4E89-A5E6-CAD54BAA3258}" type="sibTrans" cxnId="{0EA5D4FA-929E-4E57-879E-C7C08EF62897}">
      <dgm:prSet/>
      <dgm:spPr/>
      <dgm:t>
        <a:bodyPr/>
        <a:lstStyle/>
        <a:p>
          <a:endParaRPr lang="en-US"/>
        </a:p>
      </dgm:t>
    </dgm:pt>
    <dgm:pt modelId="{9F405D46-6E26-448F-9E60-587DAF5E0177}">
      <dgm:prSet phldrT="[Text]"/>
      <dgm:spPr/>
      <dgm:t>
        <a:bodyPr/>
        <a:lstStyle/>
        <a:p>
          <a:r>
            <a:rPr lang="en-US" dirty="0"/>
            <a:t>Built in mocking</a:t>
          </a:r>
        </a:p>
      </dgm:t>
    </dgm:pt>
    <dgm:pt modelId="{B4628E88-6A2D-4C2D-B3E1-E38D7B5C5C74}" type="parTrans" cxnId="{5E43A3EF-3169-424E-B6A7-CD01B1250EA8}">
      <dgm:prSet/>
      <dgm:spPr/>
      <dgm:t>
        <a:bodyPr/>
        <a:lstStyle/>
        <a:p>
          <a:endParaRPr lang="en-US"/>
        </a:p>
      </dgm:t>
    </dgm:pt>
    <dgm:pt modelId="{7B8D2ACF-FBA0-4726-8DBE-09DA62847DF7}" type="sibTrans" cxnId="{5E43A3EF-3169-424E-B6A7-CD01B1250EA8}">
      <dgm:prSet/>
      <dgm:spPr/>
      <dgm:t>
        <a:bodyPr/>
        <a:lstStyle/>
        <a:p>
          <a:endParaRPr lang="en-US"/>
        </a:p>
      </dgm:t>
    </dgm:pt>
    <dgm:pt modelId="{ADA107B0-9E26-49B1-9D6A-5F47D183C21C}">
      <dgm:prSet phldrT="[Text]"/>
      <dgm:spPr/>
      <dgm:t>
        <a:bodyPr/>
        <a:lstStyle/>
        <a:p>
          <a:r>
            <a:rPr lang="en-US" dirty="0"/>
            <a:t>Junit</a:t>
          </a:r>
        </a:p>
      </dgm:t>
    </dgm:pt>
    <dgm:pt modelId="{C390E8F4-80BC-4AA3-A715-325341D79343}" type="parTrans" cxnId="{DC9F2462-48F6-4B69-8E18-3D2F8BA58014}">
      <dgm:prSet/>
      <dgm:spPr/>
      <dgm:t>
        <a:bodyPr/>
        <a:lstStyle/>
        <a:p>
          <a:endParaRPr lang="en-US"/>
        </a:p>
      </dgm:t>
    </dgm:pt>
    <dgm:pt modelId="{97C058ED-05C7-4AD4-BC9D-7FBB59E2F018}" type="sibTrans" cxnId="{DC9F2462-48F6-4B69-8E18-3D2F8BA58014}">
      <dgm:prSet/>
      <dgm:spPr/>
      <dgm:t>
        <a:bodyPr/>
        <a:lstStyle/>
        <a:p>
          <a:endParaRPr lang="en-US"/>
        </a:p>
      </dgm:t>
    </dgm:pt>
    <dgm:pt modelId="{B0DB3054-E2E1-46AC-A713-34E253BEF1F6}">
      <dgm:prSet phldrT="[Text]"/>
      <dgm:spPr/>
      <dgm:t>
        <a:bodyPr/>
        <a:lstStyle/>
        <a:p>
          <a:r>
            <a:rPr lang="en-US" dirty="0"/>
            <a:t>Lacks formal semantics</a:t>
          </a:r>
        </a:p>
      </dgm:t>
    </dgm:pt>
    <dgm:pt modelId="{86AA0D0F-834B-4B94-BA11-C76E8BF8FDB1}" type="parTrans" cxnId="{4AB78303-B075-43A5-A0F8-914E4A025247}">
      <dgm:prSet/>
      <dgm:spPr/>
      <dgm:t>
        <a:bodyPr/>
        <a:lstStyle/>
        <a:p>
          <a:endParaRPr lang="en-US"/>
        </a:p>
      </dgm:t>
    </dgm:pt>
    <dgm:pt modelId="{3209511E-4727-4CAC-AF7C-537AE9A77B57}" type="sibTrans" cxnId="{4AB78303-B075-43A5-A0F8-914E4A025247}">
      <dgm:prSet/>
      <dgm:spPr/>
      <dgm:t>
        <a:bodyPr/>
        <a:lstStyle/>
        <a:p>
          <a:endParaRPr lang="en-US"/>
        </a:p>
      </dgm:t>
    </dgm:pt>
    <dgm:pt modelId="{ECBD4865-A248-4B09-B895-E439529A4DBB}">
      <dgm:prSet phldrT="[Text]"/>
      <dgm:spPr/>
      <dgm:t>
        <a:bodyPr/>
        <a:lstStyle/>
        <a:p>
          <a:r>
            <a:rPr lang="en-US" dirty="0"/>
            <a:t>Need to import a mocking framework</a:t>
          </a:r>
        </a:p>
      </dgm:t>
    </dgm:pt>
    <dgm:pt modelId="{5918BBAD-200C-4300-BCF7-D713AD6474F1}" type="parTrans" cxnId="{3C5D90AD-5EEE-499D-8F83-F3E37ED30F39}">
      <dgm:prSet/>
      <dgm:spPr/>
      <dgm:t>
        <a:bodyPr/>
        <a:lstStyle/>
        <a:p>
          <a:endParaRPr lang="en-US"/>
        </a:p>
      </dgm:t>
    </dgm:pt>
    <dgm:pt modelId="{E7543522-137F-4CBE-B3E9-A8C8DA47A001}" type="sibTrans" cxnId="{3C5D90AD-5EEE-499D-8F83-F3E37ED30F39}">
      <dgm:prSet/>
      <dgm:spPr/>
      <dgm:t>
        <a:bodyPr/>
        <a:lstStyle/>
        <a:p>
          <a:endParaRPr lang="en-US"/>
        </a:p>
      </dgm:t>
    </dgm:pt>
    <dgm:pt modelId="{A6591143-FA89-4875-B985-638E0D15A291}">
      <dgm:prSet phldrT="[Text]"/>
      <dgm:spPr/>
      <dgm:t>
        <a:bodyPr/>
        <a:lstStyle/>
        <a:p>
          <a:r>
            <a:rPr lang="en-US" dirty="0"/>
            <a:t>Groovy Power Assert</a:t>
          </a:r>
        </a:p>
      </dgm:t>
    </dgm:pt>
    <dgm:pt modelId="{2DA7D9AC-FAF3-45F8-8AC4-8A2F04F433CD}" type="parTrans" cxnId="{F3861075-B02A-4F9D-B611-35BFB04EB022}">
      <dgm:prSet/>
      <dgm:spPr/>
      <dgm:t>
        <a:bodyPr/>
        <a:lstStyle/>
        <a:p>
          <a:endParaRPr lang="en-US"/>
        </a:p>
      </dgm:t>
    </dgm:pt>
    <dgm:pt modelId="{2F3F7D37-FB52-4DC0-97D0-C5D787A31BDB}" type="sibTrans" cxnId="{F3861075-B02A-4F9D-B611-35BFB04EB022}">
      <dgm:prSet/>
      <dgm:spPr/>
      <dgm:t>
        <a:bodyPr/>
        <a:lstStyle/>
        <a:p>
          <a:endParaRPr lang="en-US"/>
        </a:p>
      </dgm:t>
    </dgm:pt>
    <dgm:pt modelId="{057561B4-7553-4B6E-9058-EE0B5C5E6458}">
      <dgm:prSet phldrT="[Text]"/>
      <dgm:spPr/>
      <dgm:t>
        <a:bodyPr/>
        <a:lstStyle/>
        <a:p>
          <a:r>
            <a:rPr lang="en-US" dirty="0" err="1"/>
            <a:t>Hamcrest</a:t>
          </a:r>
          <a:r>
            <a:rPr lang="en-US" dirty="0"/>
            <a:t> Matchers</a:t>
          </a:r>
        </a:p>
      </dgm:t>
    </dgm:pt>
    <dgm:pt modelId="{6A46C8B4-5033-403D-987A-4AE1D83EEFE3}" type="parTrans" cxnId="{6608A44A-8609-46E6-9E9F-834FC711823F}">
      <dgm:prSet/>
      <dgm:spPr/>
      <dgm:t>
        <a:bodyPr/>
        <a:lstStyle/>
        <a:p>
          <a:endParaRPr lang="en-US"/>
        </a:p>
      </dgm:t>
    </dgm:pt>
    <dgm:pt modelId="{EE8307C5-59AC-412C-8A15-C4CE1189E1D4}" type="sibTrans" cxnId="{6608A44A-8609-46E6-9E9F-834FC711823F}">
      <dgm:prSet/>
      <dgm:spPr/>
      <dgm:t>
        <a:bodyPr/>
        <a:lstStyle/>
        <a:p>
          <a:endParaRPr lang="en-US"/>
        </a:p>
      </dgm:t>
    </dgm:pt>
    <dgm:pt modelId="{737DD211-898F-4C76-B741-49395C265BE3}" type="pres">
      <dgm:prSet presAssocID="{CC3E6F26-520D-4CC7-8FDC-0EA3447AB4EC}" presName="linearFlow" presStyleCnt="0">
        <dgm:presLayoutVars>
          <dgm:dir/>
          <dgm:animLvl val="lvl"/>
          <dgm:resizeHandles/>
        </dgm:presLayoutVars>
      </dgm:prSet>
      <dgm:spPr/>
    </dgm:pt>
    <dgm:pt modelId="{45FF407B-24E1-440D-AE0E-64CA440FC941}" type="pres">
      <dgm:prSet presAssocID="{E48506E8-A9FC-49F4-A1C5-3067DDDD5787}" presName="compositeNode" presStyleCnt="0">
        <dgm:presLayoutVars>
          <dgm:bulletEnabled val="1"/>
        </dgm:presLayoutVars>
      </dgm:prSet>
      <dgm:spPr/>
    </dgm:pt>
    <dgm:pt modelId="{1994D883-2B79-4E64-9194-29C7376E441B}" type="pres">
      <dgm:prSet presAssocID="{E48506E8-A9FC-49F4-A1C5-3067DDDD5787}" presName="image" presStyleLbl="fgImgPlace1" presStyleIdx="0" presStyleCnt="2"/>
      <dgm:spPr>
        <a:blipFill rotWithShape="1">
          <a:blip xmlns:r="http://schemas.openxmlformats.org/officeDocument/2006/relationships" r:embed="rId1"/>
          <a:srcRect/>
          <a:stretch>
            <a:fillRect/>
          </a:stretch>
        </a:blipFill>
      </dgm:spPr>
    </dgm:pt>
    <dgm:pt modelId="{5DF72A8B-6BCB-4A7B-B002-75BA2AC48834}" type="pres">
      <dgm:prSet presAssocID="{E48506E8-A9FC-49F4-A1C5-3067DDDD5787}" presName="childNode" presStyleLbl="node1" presStyleIdx="0" presStyleCnt="2">
        <dgm:presLayoutVars>
          <dgm:bulletEnabled val="1"/>
        </dgm:presLayoutVars>
      </dgm:prSet>
      <dgm:spPr/>
    </dgm:pt>
    <dgm:pt modelId="{3E06AB48-31BD-4F74-9BF9-B7A267696E6B}" type="pres">
      <dgm:prSet presAssocID="{E48506E8-A9FC-49F4-A1C5-3067DDDD5787}" presName="parentNode" presStyleLbl="revTx" presStyleIdx="0" presStyleCnt="2">
        <dgm:presLayoutVars>
          <dgm:chMax val="0"/>
          <dgm:bulletEnabled val="1"/>
        </dgm:presLayoutVars>
      </dgm:prSet>
      <dgm:spPr/>
    </dgm:pt>
    <dgm:pt modelId="{02AF02FF-994E-44C5-848D-057846CF5DF8}" type="pres">
      <dgm:prSet presAssocID="{637CCFA7-3E49-4254-92B1-30DC2A09B7C0}" presName="sibTrans" presStyleCnt="0"/>
      <dgm:spPr/>
    </dgm:pt>
    <dgm:pt modelId="{383C1FAC-8CE4-49A6-9F7F-AFF85B6B7954}" type="pres">
      <dgm:prSet presAssocID="{ADA107B0-9E26-49B1-9D6A-5F47D183C21C}" presName="compositeNode" presStyleCnt="0">
        <dgm:presLayoutVars>
          <dgm:bulletEnabled val="1"/>
        </dgm:presLayoutVars>
      </dgm:prSet>
      <dgm:spPr/>
    </dgm:pt>
    <dgm:pt modelId="{22A1955B-2EFE-4F91-8778-F22B9CBABF3A}" type="pres">
      <dgm:prSet presAssocID="{ADA107B0-9E26-49B1-9D6A-5F47D183C21C}" presName="image" presStyleLbl="fgImgPlace1" presStyleIdx="1" presStyleCnt="2"/>
      <dgm:spPr>
        <a:blipFill rotWithShape="1">
          <a:blip xmlns:r="http://schemas.openxmlformats.org/officeDocument/2006/relationships" r:embed="rId2"/>
          <a:srcRect/>
          <a:stretch>
            <a:fillRect/>
          </a:stretch>
        </a:blipFill>
      </dgm:spPr>
    </dgm:pt>
    <dgm:pt modelId="{B94F30F6-890A-4B59-BCC4-15BDF93B2DFC}" type="pres">
      <dgm:prSet presAssocID="{ADA107B0-9E26-49B1-9D6A-5F47D183C21C}" presName="childNode" presStyleLbl="node1" presStyleIdx="1" presStyleCnt="2">
        <dgm:presLayoutVars>
          <dgm:bulletEnabled val="1"/>
        </dgm:presLayoutVars>
      </dgm:prSet>
      <dgm:spPr/>
    </dgm:pt>
    <dgm:pt modelId="{5A30A090-D1AD-4CD6-94EF-A0519EFC7C23}" type="pres">
      <dgm:prSet presAssocID="{ADA107B0-9E26-49B1-9D6A-5F47D183C21C}" presName="parentNode" presStyleLbl="revTx" presStyleIdx="1" presStyleCnt="2">
        <dgm:presLayoutVars>
          <dgm:chMax val="0"/>
          <dgm:bulletEnabled val="1"/>
        </dgm:presLayoutVars>
      </dgm:prSet>
      <dgm:spPr/>
    </dgm:pt>
  </dgm:ptLst>
  <dgm:cxnLst>
    <dgm:cxn modelId="{4AB78303-B075-43A5-A0F8-914E4A025247}" srcId="{ADA107B0-9E26-49B1-9D6A-5F47D183C21C}" destId="{B0DB3054-E2E1-46AC-A713-34E253BEF1F6}" srcOrd="0" destOrd="0" parTransId="{86AA0D0F-834B-4B94-BA11-C76E8BF8FDB1}" sibTransId="{3209511E-4727-4CAC-AF7C-537AE9A77B57}"/>
    <dgm:cxn modelId="{2C68A521-4125-426C-98F0-A8E20CF4E8D3}" type="presOf" srcId="{ECBD4865-A248-4B09-B895-E439529A4DBB}" destId="{B94F30F6-890A-4B59-BCC4-15BDF93B2DFC}" srcOrd="0" destOrd="1" presId="urn:microsoft.com/office/officeart/2005/8/layout/hList2"/>
    <dgm:cxn modelId="{1A1E9737-4447-482B-B547-6E50C0DDEA43}" type="presOf" srcId="{CC2496C1-97C9-4240-A5BC-4E907312BAF8}" destId="{5DF72A8B-6BCB-4A7B-B002-75BA2AC48834}" srcOrd="0" destOrd="0" presId="urn:microsoft.com/office/officeart/2005/8/layout/hList2"/>
    <dgm:cxn modelId="{DC9F2462-48F6-4B69-8E18-3D2F8BA58014}" srcId="{CC3E6F26-520D-4CC7-8FDC-0EA3447AB4EC}" destId="{ADA107B0-9E26-49B1-9D6A-5F47D183C21C}" srcOrd="1" destOrd="0" parTransId="{C390E8F4-80BC-4AA3-A715-325341D79343}" sibTransId="{97C058ED-05C7-4AD4-BC9D-7FBB59E2F018}"/>
    <dgm:cxn modelId="{6608A44A-8609-46E6-9E9F-834FC711823F}" srcId="{ADA107B0-9E26-49B1-9D6A-5F47D183C21C}" destId="{057561B4-7553-4B6E-9058-EE0B5C5E6458}" srcOrd="2" destOrd="0" parTransId="{6A46C8B4-5033-403D-987A-4AE1D83EEFE3}" sibTransId="{EE8307C5-59AC-412C-8A15-C4CE1189E1D4}"/>
    <dgm:cxn modelId="{FAB9964B-3D2F-45C1-98CC-1A5772595F57}" type="presOf" srcId="{E48506E8-A9FC-49F4-A1C5-3067DDDD5787}" destId="{3E06AB48-31BD-4F74-9BF9-B7A267696E6B}" srcOrd="0" destOrd="0" presId="urn:microsoft.com/office/officeart/2005/8/layout/hList2"/>
    <dgm:cxn modelId="{7218EE53-2570-4917-B88D-99C8AC463DD9}" srcId="{CC3E6F26-520D-4CC7-8FDC-0EA3447AB4EC}" destId="{E48506E8-A9FC-49F4-A1C5-3067DDDD5787}" srcOrd="0" destOrd="0" parTransId="{E17ED584-9052-42D2-AF5D-A3A994E25B45}" sibTransId="{637CCFA7-3E49-4254-92B1-30DC2A09B7C0}"/>
    <dgm:cxn modelId="{F3861075-B02A-4F9D-B611-35BFB04EB022}" srcId="{E48506E8-A9FC-49F4-A1C5-3067DDDD5787}" destId="{A6591143-FA89-4875-B985-638E0D15A291}" srcOrd="2" destOrd="0" parTransId="{2DA7D9AC-FAF3-45F8-8AC4-8A2F04F433CD}" sibTransId="{2F3F7D37-FB52-4DC0-97D0-C5D787A31BDB}"/>
    <dgm:cxn modelId="{DEA0067F-5FCF-434D-AB1C-0A9ABFEC62E3}" type="presOf" srcId="{9F405D46-6E26-448F-9E60-587DAF5E0177}" destId="{5DF72A8B-6BCB-4A7B-B002-75BA2AC48834}" srcOrd="0" destOrd="1" presId="urn:microsoft.com/office/officeart/2005/8/layout/hList2"/>
    <dgm:cxn modelId="{D5BDFD8A-2C01-48F8-9E2B-EB7C3469BF6C}" type="presOf" srcId="{B0DB3054-E2E1-46AC-A713-34E253BEF1F6}" destId="{B94F30F6-890A-4B59-BCC4-15BDF93B2DFC}" srcOrd="0" destOrd="0" presId="urn:microsoft.com/office/officeart/2005/8/layout/hList2"/>
    <dgm:cxn modelId="{1C1AE08D-DA20-4E2C-B540-0F572637C577}" type="presOf" srcId="{057561B4-7553-4B6E-9058-EE0B5C5E6458}" destId="{B94F30F6-890A-4B59-BCC4-15BDF93B2DFC}" srcOrd="0" destOrd="2" presId="urn:microsoft.com/office/officeart/2005/8/layout/hList2"/>
    <dgm:cxn modelId="{708664A9-65BE-43AE-A8BF-AC6243A7051E}" type="presOf" srcId="{CC3E6F26-520D-4CC7-8FDC-0EA3447AB4EC}" destId="{737DD211-898F-4C76-B741-49395C265BE3}" srcOrd="0" destOrd="0" presId="urn:microsoft.com/office/officeart/2005/8/layout/hList2"/>
    <dgm:cxn modelId="{3C5D90AD-5EEE-499D-8F83-F3E37ED30F39}" srcId="{ADA107B0-9E26-49B1-9D6A-5F47D183C21C}" destId="{ECBD4865-A248-4B09-B895-E439529A4DBB}" srcOrd="1" destOrd="0" parTransId="{5918BBAD-200C-4300-BCF7-D713AD6474F1}" sibTransId="{E7543522-137F-4CBE-B3E9-A8C8DA47A001}"/>
    <dgm:cxn modelId="{34E0F9C1-E432-4563-824E-E3A142AD2427}" type="presOf" srcId="{A6591143-FA89-4875-B985-638E0D15A291}" destId="{5DF72A8B-6BCB-4A7B-B002-75BA2AC48834}" srcOrd="0" destOrd="2" presId="urn:microsoft.com/office/officeart/2005/8/layout/hList2"/>
    <dgm:cxn modelId="{01B09DC5-0320-43AE-B104-D36CF7BBAF0E}" type="presOf" srcId="{ADA107B0-9E26-49B1-9D6A-5F47D183C21C}" destId="{5A30A090-D1AD-4CD6-94EF-A0519EFC7C23}" srcOrd="0" destOrd="0" presId="urn:microsoft.com/office/officeart/2005/8/layout/hList2"/>
    <dgm:cxn modelId="{5E43A3EF-3169-424E-B6A7-CD01B1250EA8}" srcId="{E48506E8-A9FC-49F4-A1C5-3067DDDD5787}" destId="{9F405D46-6E26-448F-9E60-587DAF5E0177}" srcOrd="1" destOrd="0" parTransId="{B4628E88-6A2D-4C2D-B3E1-E38D7B5C5C74}" sibTransId="{7B8D2ACF-FBA0-4726-8DBE-09DA62847DF7}"/>
    <dgm:cxn modelId="{0EA5D4FA-929E-4E57-879E-C7C08EF62897}" srcId="{E48506E8-A9FC-49F4-A1C5-3067DDDD5787}" destId="{CC2496C1-97C9-4240-A5BC-4E907312BAF8}" srcOrd="0" destOrd="0" parTransId="{876995E9-2E98-4DCA-ABB0-A51725FC8B85}" sibTransId="{550846A9-0077-4E89-A5E6-CAD54BAA3258}"/>
    <dgm:cxn modelId="{A74EBA37-9CD4-453F-A886-43DCA2ED9EAB}" type="presParOf" srcId="{737DD211-898F-4C76-B741-49395C265BE3}" destId="{45FF407B-24E1-440D-AE0E-64CA440FC941}" srcOrd="0" destOrd="0" presId="urn:microsoft.com/office/officeart/2005/8/layout/hList2"/>
    <dgm:cxn modelId="{5FBFF5E5-0D5F-4EE8-A482-AE2A935F9A02}" type="presParOf" srcId="{45FF407B-24E1-440D-AE0E-64CA440FC941}" destId="{1994D883-2B79-4E64-9194-29C7376E441B}" srcOrd="0" destOrd="0" presId="urn:microsoft.com/office/officeart/2005/8/layout/hList2"/>
    <dgm:cxn modelId="{7A1A966E-13F7-4271-BC97-F283B1481445}" type="presParOf" srcId="{45FF407B-24E1-440D-AE0E-64CA440FC941}" destId="{5DF72A8B-6BCB-4A7B-B002-75BA2AC48834}" srcOrd="1" destOrd="0" presId="urn:microsoft.com/office/officeart/2005/8/layout/hList2"/>
    <dgm:cxn modelId="{5080C1BC-A98E-4FF0-9BA2-CE7147986D0F}" type="presParOf" srcId="{45FF407B-24E1-440D-AE0E-64CA440FC941}" destId="{3E06AB48-31BD-4F74-9BF9-B7A267696E6B}" srcOrd="2" destOrd="0" presId="urn:microsoft.com/office/officeart/2005/8/layout/hList2"/>
    <dgm:cxn modelId="{2484DDD3-A96F-42FD-B5F7-12772EA58A34}" type="presParOf" srcId="{737DD211-898F-4C76-B741-49395C265BE3}" destId="{02AF02FF-994E-44C5-848D-057846CF5DF8}" srcOrd="1" destOrd="0" presId="urn:microsoft.com/office/officeart/2005/8/layout/hList2"/>
    <dgm:cxn modelId="{61324389-3ADC-42E0-AA52-7B4648EB1C23}" type="presParOf" srcId="{737DD211-898F-4C76-B741-49395C265BE3}" destId="{383C1FAC-8CE4-49A6-9F7F-AFF85B6B7954}" srcOrd="2" destOrd="0" presId="urn:microsoft.com/office/officeart/2005/8/layout/hList2"/>
    <dgm:cxn modelId="{B313DBF1-3E39-4A98-86A1-150980823D4C}" type="presParOf" srcId="{383C1FAC-8CE4-49A6-9F7F-AFF85B6B7954}" destId="{22A1955B-2EFE-4F91-8778-F22B9CBABF3A}" srcOrd="0" destOrd="0" presId="urn:microsoft.com/office/officeart/2005/8/layout/hList2"/>
    <dgm:cxn modelId="{3A7F117B-BBC8-48D8-A1BC-FC54E54DAF01}" type="presParOf" srcId="{383C1FAC-8CE4-49A6-9F7F-AFF85B6B7954}" destId="{B94F30F6-890A-4B59-BCC4-15BDF93B2DFC}" srcOrd="1" destOrd="0" presId="urn:microsoft.com/office/officeart/2005/8/layout/hList2"/>
    <dgm:cxn modelId="{3F245BE5-3B8A-4246-B908-215F7184D5C9}" type="presParOf" srcId="{383C1FAC-8CE4-49A6-9F7F-AFF85B6B7954}" destId="{5A30A090-D1AD-4CD6-94EF-A0519EFC7C2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6AB48-31BD-4F74-9BF9-B7A267696E6B}">
      <dsp:nvSpPr>
        <dsp:cNvPr id="0" name=""/>
        <dsp:cNvSpPr/>
      </dsp:nvSpPr>
      <dsp:spPr>
        <a:xfrm rot="16200000">
          <a:off x="-1512374" y="2569472"/>
          <a:ext cx="3834913" cy="69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12922" bIns="0" numCol="1" spcCol="1270" anchor="t" anchorCtr="0">
          <a:noAutofit/>
        </a:bodyPr>
        <a:lstStyle/>
        <a:p>
          <a:pPr marL="0" lvl="0" indent="0" algn="r" defTabSz="2311400">
            <a:lnSpc>
              <a:spcPct val="90000"/>
            </a:lnSpc>
            <a:spcBef>
              <a:spcPct val="0"/>
            </a:spcBef>
            <a:spcAft>
              <a:spcPct val="35000"/>
            </a:spcAft>
            <a:buNone/>
          </a:pPr>
          <a:r>
            <a:rPr lang="en-US" sz="5200" kern="1200" dirty="0"/>
            <a:t>Spock</a:t>
          </a:r>
        </a:p>
      </dsp:txBody>
      <dsp:txXfrm>
        <a:off x="-1512374" y="2569472"/>
        <a:ext cx="3834913" cy="694967"/>
      </dsp:txXfrm>
    </dsp:sp>
    <dsp:sp modelId="{5DF72A8B-6BCB-4A7B-B002-75BA2AC48834}">
      <dsp:nvSpPr>
        <dsp:cNvPr id="0" name=""/>
        <dsp:cNvSpPr/>
      </dsp:nvSpPr>
      <dsp:spPr>
        <a:xfrm>
          <a:off x="752566" y="999499"/>
          <a:ext cx="3461673" cy="383491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612922" rIns="277368" bIns="277368"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Clear test structure</a:t>
          </a:r>
        </a:p>
        <a:p>
          <a:pPr marL="285750" lvl="1" indent="-285750" algn="l" defTabSz="1333500">
            <a:lnSpc>
              <a:spcPct val="90000"/>
            </a:lnSpc>
            <a:spcBef>
              <a:spcPct val="0"/>
            </a:spcBef>
            <a:spcAft>
              <a:spcPct val="15000"/>
            </a:spcAft>
            <a:buChar char="•"/>
          </a:pPr>
          <a:r>
            <a:rPr lang="en-US" sz="3000" kern="1200" dirty="0"/>
            <a:t>Built in mocking</a:t>
          </a:r>
        </a:p>
        <a:p>
          <a:pPr marL="285750" lvl="1" indent="-285750" algn="l" defTabSz="1333500">
            <a:lnSpc>
              <a:spcPct val="90000"/>
            </a:lnSpc>
            <a:spcBef>
              <a:spcPct val="0"/>
            </a:spcBef>
            <a:spcAft>
              <a:spcPct val="15000"/>
            </a:spcAft>
            <a:buChar char="•"/>
          </a:pPr>
          <a:r>
            <a:rPr lang="en-US" sz="3000" kern="1200" dirty="0"/>
            <a:t>Groovy Power Assert</a:t>
          </a:r>
        </a:p>
      </dsp:txBody>
      <dsp:txXfrm>
        <a:off x="752566" y="999499"/>
        <a:ext cx="3461673" cy="3834913"/>
      </dsp:txXfrm>
    </dsp:sp>
    <dsp:sp modelId="{1994D883-2B79-4E64-9194-29C7376E441B}">
      <dsp:nvSpPr>
        <dsp:cNvPr id="0" name=""/>
        <dsp:cNvSpPr/>
      </dsp:nvSpPr>
      <dsp:spPr>
        <a:xfrm>
          <a:off x="57599" y="82142"/>
          <a:ext cx="1389934" cy="1389934"/>
        </a:xfrm>
        <a:prstGeom prst="rect">
          <a:avLst/>
        </a:prstGeom>
        <a:blipFill rotWithShape="1">
          <a:blip xmlns:r="http://schemas.openxmlformats.org/officeDocument/2006/relationships" r:embed="rId1"/>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30A090-D1AD-4CD6-94EF-A0519EFC7C23}">
      <dsp:nvSpPr>
        <dsp:cNvPr id="0" name=""/>
        <dsp:cNvSpPr/>
      </dsp:nvSpPr>
      <dsp:spPr>
        <a:xfrm rot="16200000">
          <a:off x="3543315" y="2569472"/>
          <a:ext cx="3834913" cy="69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12922" bIns="0" numCol="1" spcCol="1270" anchor="t" anchorCtr="0">
          <a:noAutofit/>
        </a:bodyPr>
        <a:lstStyle/>
        <a:p>
          <a:pPr marL="0" lvl="0" indent="0" algn="r" defTabSz="2311400">
            <a:lnSpc>
              <a:spcPct val="90000"/>
            </a:lnSpc>
            <a:spcBef>
              <a:spcPct val="0"/>
            </a:spcBef>
            <a:spcAft>
              <a:spcPct val="35000"/>
            </a:spcAft>
            <a:buNone/>
          </a:pPr>
          <a:r>
            <a:rPr lang="en-US" sz="5200" kern="1200" dirty="0"/>
            <a:t>Junit</a:t>
          </a:r>
        </a:p>
      </dsp:txBody>
      <dsp:txXfrm>
        <a:off x="3543315" y="2569472"/>
        <a:ext cx="3834913" cy="694967"/>
      </dsp:txXfrm>
    </dsp:sp>
    <dsp:sp modelId="{B94F30F6-890A-4B59-BCC4-15BDF93B2DFC}">
      <dsp:nvSpPr>
        <dsp:cNvPr id="0" name=""/>
        <dsp:cNvSpPr/>
      </dsp:nvSpPr>
      <dsp:spPr>
        <a:xfrm>
          <a:off x="5808255" y="999499"/>
          <a:ext cx="3461673" cy="383491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612922" rIns="277368" bIns="277368"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Lacks formal semantics</a:t>
          </a:r>
        </a:p>
        <a:p>
          <a:pPr marL="285750" lvl="1" indent="-285750" algn="l" defTabSz="1333500">
            <a:lnSpc>
              <a:spcPct val="90000"/>
            </a:lnSpc>
            <a:spcBef>
              <a:spcPct val="0"/>
            </a:spcBef>
            <a:spcAft>
              <a:spcPct val="15000"/>
            </a:spcAft>
            <a:buChar char="•"/>
          </a:pPr>
          <a:r>
            <a:rPr lang="en-US" sz="3000" kern="1200" dirty="0"/>
            <a:t>Need to import a mocking framework</a:t>
          </a:r>
        </a:p>
        <a:p>
          <a:pPr marL="285750" lvl="1" indent="-285750" algn="l" defTabSz="1333500">
            <a:lnSpc>
              <a:spcPct val="90000"/>
            </a:lnSpc>
            <a:spcBef>
              <a:spcPct val="0"/>
            </a:spcBef>
            <a:spcAft>
              <a:spcPct val="15000"/>
            </a:spcAft>
            <a:buChar char="•"/>
          </a:pPr>
          <a:r>
            <a:rPr lang="en-US" sz="3000" kern="1200" dirty="0" err="1"/>
            <a:t>Hamcrest</a:t>
          </a:r>
          <a:r>
            <a:rPr lang="en-US" sz="3000" kern="1200" dirty="0"/>
            <a:t> Matchers</a:t>
          </a:r>
        </a:p>
      </dsp:txBody>
      <dsp:txXfrm>
        <a:off x="5808255" y="999499"/>
        <a:ext cx="3461673" cy="3834913"/>
      </dsp:txXfrm>
    </dsp:sp>
    <dsp:sp modelId="{22A1955B-2EFE-4F91-8778-F22B9CBABF3A}">
      <dsp:nvSpPr>
        <dsp:cNvPr id="0" name=""/>
        <dsp:cNvSpPr/>
      </dsp:nvSpPr>
      <dsp:spPr>
        <a:xfrm>
          <a:off x="5113288" y="82142"/>
          <a:ext cx="1389934" cy="1389934"/>
        </a:xfrm>
        <a:prstGeom prst="rect">
          <a:avLst/>
        </a:prstGeom>
        <a:blipFill rotWithShape="1">
          <a:blip xmlns:r="http://schemas.openxmlformats.org/officeDocument/2006/relationships" r:embed="rId2"/>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478AA-B15A-4ED1-BF39-DCFF9A1468C5}"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BB2E5-A402-4E2A-AD12-D8C9E5F42474}" type="slidenum">
              <a:rPr lang="en-US" smtClean="0"/>
              <a:t>‹#›</a:t>
            </a:fld>
            <a:endParaRPr lang="en-US"/>
          </a:p>
        </p:txBody>
      </p:sp>
    </p:spTree>
    <p:extLst>
      <p:ext uri="{BB962C8B-B14F-4D97-AF65-F5344CB8AC3E}">
        <p14:creationId xmlns:p14="http://schemas.microsoft.com/office/powerpoint/2010/main" val="166319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3BB2E5-A402-4E2A-AD12-D8C9E5F42474}" type="slidenum">
              <a:rPr lang="en-US" smtClean="0"/>
              <a:t>1</a:t>
            </a:fld>
            <a:endParaRPr lang="en-US"/>
          </a:p>
        </p:txBody>
      </p:sp>
    </p:spTree>
    <p:extLst>
      <p:ext uri="{BB962C8B-B14F-4D97-AF65-F5344CB8AC3E}">
        <p14:creationId xmlns:p14="http://schemas.microsoft.com/office/powerpoint/2010/main" val="3065953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google.com/url?sa=i&amp;rct=j&amp;q=&amp;esrc=s&amp;source=images&amp;cd=&amp;cad=rja&amp;uact=8&amp;ved=0ahUKEwiLr5yLw_XVAhWo7YMKHYj9BuEQjRwIBw&amp;url=http%3A%2F%2Fkc2rlm.info%2F8174163-any-questions-slide-ppt.html&amp;psig=AFQjCNGVUKNx6r_gKCXdw8fVxGuYNSrBUw&amp;ust=1503858352190403 </a:t>
            </a:r>
          </a:p>
        </p:txBody>
      </p:sp>
      <p:sp>
        <p:nvSpPr>
          <p:cNvPr id="4" name="Slide Number Placeholder 3"/>
          <p:cNvSpPr>
            <a:spLocks noGrp="1"/>
          </p:cNvSpPr>
          <p:nvPr>
            <p:ph type="sldNum" sz="quarter" idx="10"/>
          </p:nvPr>
        </p:nvSpPr>
        <p:spPr/>
        <p:txBody>
          <a:bodyPr/>
          <a:lstStyle/>
          <a:p>
            <a:fld id="{F93BB2E5-A402-4E2A-AD12-D8C9E5F42474}" type="slidenum">
              <a:rPr lang="en-US" smtClean="0"/>
              <a:t>11</a:t>
            </a:fld>
            <a:endParaRPr lang="en-US"/>
          </a:p>
        </p:txBody>
      </p:sp>
    </p:spTree>
    <p:extLst>
      <p:ext uri="{BB962C8B-B14F-4D97-AF65-F5344CB8AC3E}">
        <p14:creationId xmlns:p14="http://schemas.microsoft.com/office/powerpoint/2010/main" val="1706021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BB2E5-A402-4E2A-AD12-D8C9E5F42474}" type="slidenum">
              <a:rPr lang="en-US" smtClean="0"/>
              <a:t>12</a:t>
            </a:fld>
            <a:endParaRPr lang="en-US"/>
          </a:p>
        </p:txBody>
      </p:sp>
    </p:spTree>
    <p:extLst>
      <p:ext uri="{BB962C8B-B14F-4D97-AF65-F5344CB8AC3E}">
        <p14:creationId xmlns:p14="http://schemas.microsoft.com/office/powerpoint/2010/main" val="13906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BB2E5-A402-4E2A-AD12-D8C9E5F42474}" type="slidenum">
              <a:rPr lang="en-US" smtClean="0"/>
              <a:t>2</a:t>
            </a:fld>
            <a:endParaRPr lang="en-US"/>
          </a:p>
        </p:txBody>
      </p:sp>
    </p:spTree>
    <p:extLst>
      <p:ext uri="{BB962C8B-B14F-4D97-AF65-F5344CB8AC3E}">
        <p14:creationId xmlns:p14="http://schemas.microsoft.com/office/powerpoint/2010/main" val="109391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BB2E5-A402-4E2A-AD12-D8C9E5F42474}" type="slidenum">
              <a:rPr lang="en-US" smtClean="0"/>
              <a:t>3</a:t>
            </a:fld>
            <a:endParaRPr lang="en-US"/>
          </a:p>
        </p:txBody>
      </p:sp>
    </p:spTree>
    <p:extLst>
      <p:ext uri="{BB962C8B-B14F-4D97-AF65-F5344CB8AC3E}">
        <p14:creationId xmlns:p14="http://schemas.microsoft.com/office/powerpoint/2010/main" val="67640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TDD is an approach to development where you write a test before you write just enough production code to fulfill that test and then you refactor.  The goal of TDD is to think through your requirements or design before your write code</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Behavior-driven development combines the general techniques and principles of TDD with ideas from Domain Driven Design</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BDD is an extension of TDD</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BDD is also known as Acceptance Test Driven Development, or ATDD</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TDD:</a:t>
            </a:r>
            <a:r>
              <a:rPr lang="en-US"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Developers can get bogged down by the granular details of the process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For example: where to start, what to test and what not to test, how much to test in one go, what to call their tests, and how to understand why a test fails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BDD</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The aim of BDD is to make us realize the importance of defining behavior rather than testing per se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This is accomplished by using a specific vocabulary to minimize misunderstandings and encourage the collaboration between business analysts, developers, testers, and stakeholders.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Provides software development and management teams with shared tools and a shared process to collaborate on software development.</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Ultimately, the goal of BDD is to develop a consistent vocabulary for developers and the business, to help eliminate some of the ambiguity and miscommunication that occur when technical people talk to business people.</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So how does this relate to Spock? </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Spock can be considered a BDD testing framework because it enables BDD through its domain specific language</a:t>
            </a:r>
          </a:p>
        </p:txBody>
      </p:sp>
      <p:sp>
        <p:nvSpPr>
          <p:cNvPr id="4" name="Slide Number Placeholder 3"/>
          <p:cNvSpPr>
            <a:spLocks noGrp="1"/>
          </p:cNvSpPr>
          <p:nvPr>
            <p:ph type="sldNum" sz="quarter" idx="10"/>
          </p:nvPr>
        </p:nvSpPr>
        <p:spPr/>
        <p:txBody>
          <a:bodyPr/>
          <a:lstStyle/>
          <a:p>
            <a:fld id="{F93BB2E5-A402-4E2A-AD12-D8C9E5F42474}" type="slidenum">
              <a:rPr lang="en-US" smtClean="0"/>
              <a:t>4</a:t>
            </a:fld>
            <a:endParaRPr lang="en-US"/>
          </a:p>
        </p:txBody>
      </p:sp>
    </p:spTree>
    <p:extLst>
      <p:ext uri="{BB962C8B-B14F-4D97-AF65-F5344CB8AC3E}">
        <p14:creationId xmlns:p14="http://schemas.microsoft.com/office/powerpoint/2010/main" val="191049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Spock is a testing and specification framework for Java and Groovy applications. </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What makes it stand out from the crowd is its highly expressive specification language</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Spock is written in Groovy, which means that runs on the JVM and lets you test code written in any of the languages the JVM supports.</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F93BB2E5-A402-4E2A-AD12-D8C9E5F42474}" type="slidenum">
              <a:rPr lang="en-US" smtClean="0"/>
              <a:t>5</a:t>
            </a:fld>
            <a:endParaRPr lang="en-US"/>
          </a:p>
        </p:txBody>
      </p:sp>
    </p:spTree>
    <p:extLst>
      <p:ext uri="{BB962C8B-B14F-4D97-AF65-F5344CB8AC3E}">
        <p14:creationId xmlns:p14="http://schemas.microsoft.com/office/powerpoint/2010/main" val="75386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Specification</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Spock lets you write </a:t>
            </a:r>
            <a:r>
              <a:rPr lang="en-US" sz="1200" b="0" i="1" kern="1200" dirty="0">
                <a:solidFill>
                  <a:schemeClr val="tx1"/>
                </a:solidFill>
                <a:effectLst/>
                <a:latin typeface="+mn-lt"/>
                <a:ea typeface="+mn-ea"/>
                <a:cs typeface="+mn-cs"/>
              </a:rPr>
              <a:t>specifications</a:t>
            </a:r>
            <a:r>
              <a:rPr lang="en-US" sz="1200" b="0" kern="1200" dirty="0">
                <a:solidFill>
                  <a:schemeClr val="tx1"/>
                </a:solidFill>
                <a:effectLst/>
                <a:latin typeface="+mn-lt"/>
                <a:ea typeface="+mn-ea"/>
                <a:cs typeface="+mn-cs"/>
              </a:rPr>
              <a:t> that describe expected </a:t>
            </a:r>
            <a:r>
              <a:rPr lang="en-US" sz="1200" b="0" i="1" kern="1200" dirty="0">
                <a:solidFill>
                  <a:schemeClr val="tx1"/>
                </a:solidFill>
                <a:effectLst/>
                <a:latin typeface="+mn-lt"/>
                <a:ea typeface="+mn-ea"/>
                <a:cs typeface="+mn-cs"/>
              </a:rPr>
              <a:t>features</a:t>
            </a:r>
            <a:r>
              <a:rPr lang="en-US" sz="1200" b="0" kern="1200" dirty="0">
                <a:solidFill>
                  <a:schemeClr val="tx1"/>
                </a:solidFill>
                <a:effectLst/>
                <a:latin typeface="+mn-lt"/>
                <a:ea typeface="+mn-ea"/>
                <a:cs typeface="+mn-cs"/>
              </a:rPr>
              <a:t> (properties, aspects) exhibited by a system of interest. The system of interest could be anything between a single class and a whole application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Fixture Method</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Fixture methods are responsible for setting up and cleaning up the environment in which feature methods are run. Usually it’s a good idea to use a fresh fixture for every feature method, which is what the setup() and cleanup() methods are for.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All fixture methods are </a:t>
            </a:r>
            <a:r>
              <a:rPr lang="en-US" sz="1200" b="0" kern="1200" dirty="0">
                <a:solidFill>
                  <a:schemeClr val="tx1"/>
                </a:solidFill>
                <a:effectLst/>
                <a:latin typeface="+mn-lt"/>
                <a:ea typeface="+mn-ea"/>
                <a:cs typeface="+mn-cs"/>
              </a:rPr>
              <a:t>optional</a:t>
            </a:r>
            <a:r>
              <a:rPr lang="en-US"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Occasionally it makes sense for feature methods to share a fixture, which is achieved </a:t>
            </a:r>
            <a:r>
              <a:rPr lang="en-US" sz="1200" b="0" kern="1200" dirty="0">
                <a:solidFill>
                  <a:schemeClr val="tx1"/>
                </a:solidFill>
                <a:effectLst/>
                <a:latin typeface="+mn-lt"/>
                <a:ea typeface="+mn-ea"/>
                <a:cs typeface="+mn-cs"/>
              </a:rPr>
              <a:t>by using shared fields together with the </a:t>
            </a:r>
            <a:r>
              <a:rPr lang="en-US" sz="1200" b="0" kern="1200" dirty="0" err="1">
                <a:solidFill>
                  <a:schemeClr val="tx1"/>
                </a:solidFill>
                <a:effectLst/>
                <a:latin typeface="+mn-lt"/>
                <a:ea typeface="+mn-ea"/>
                <a:cs typeface="+mn-cs"/>
              </a:rPr>
              <a:t>setupSpec</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cleanupSpec</a:t>
            </a:r>
            <a:r>
              <a:rPr lang="en-US" sz="1200" b="0" kern="1200" dirty="0">
                <a:solidFill>
                  <a:schemeClr val="tx1"/>
                </a:solidFill>
                <a:effectLst/>
                <a:latin typeface="+mn-lt"/>
                <a:ea typeface="+mn-ea"/>
                <a:cs typeface="+mn-cs"/>
              </a:rPr>
              <a:t>() methods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Feature Method</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Feature </a:t>
            </a:r>
            <a:r>
              <a:rPr lang="en-US" sz="1200" b="0" kern="1200" dirty="0">
                <a:solidFill>
                  <a:schemeClr val="tx1"/>
                </a:solidFill>
                <a:effectLst/>
                <a:latin typeface="+mn-lt"/>
                <a:ea typeface="+mn-ea"/>
                <a:cs typeface="+mn-cs"/>
              </a:rPr>
              <a:t>methods are the heart of a specification. They describe the features (properties, aspects) that you expect to find in the system under specification. By convention, feature methods are named with String literals.</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This is incredibly valuable since it allows the author to explicitly state what he is trying to accomplish and it allows the reader to clearly understand what the goal of the test is</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Code is for humans not computers!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Blocks</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Spock </a:t>
            </a:r>
            <a:r>
              <a:rPr lang="en-US" sz="1200" b="0" kern="1200" dirty="0">
                <a:solidFill>
                  <a:schemeClr val="tx1"/>
                </a:solidFill>
                <a:effectLst/>
                <a:latin typeface="+mn-lt"/>
                <a:ea typeface="+mn-ea"/>
                <a:cs typeface="+mn-cs"/>
              </a:rPr>
              <a:t>has built-in support for implementing each of the conceptual phases of a feature method. To this end, feature methods are structured into “</a:t>
            </a:r>
            <a:r>
              <a:rPr lang="en-US" sz="1200" b="0" i="1" kern="1200" dirty="0">
                <a:solidFill>
                  <a:schemeClr val="tx1"/>
                </a:solidFill>
                <a:effectLst/>
                <a:latin typeface="+mn-lt"/>
                <a:ea typeface="+mn-ea"/>
                <a:cs typeface="+mn-cs"/>
              </a:rPr>
              <a:t>blocks”</a:t>
            </a:r>
            <a:endParaRPr lang="en-US" sz="1200" b="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A feature method must have at least one explicit block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Blocks divide a method into distinct sections, and cannot be nested.</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The picture on the right shows how blocks map to the conceptual phases of a feature method.</a:t>
            </a:r>
          </a:p>
        </p:txBody>
      </p:sp>
      <p:sp>
        <p:nvSpPr>
          <p:cNvPr id="4" name="Slide Number Placeholder 3"/>
          <p:cNvSpPr>
            <a:spLocks noGrp="1"/>
          </p:cNvSpPr>
          <p:nvPr>
            <p:ph type="sldNum" sz="quarter" idx="10"/>
          </p:nvPr>
        </p:nvSpPr>
        <p:spPr/>
        <p:txBody>
          <a:bodyPr/>
          <a:lstStyle/>
          <a:p>
            <a:fld id="{F93BB2E5-A402-4E2A-AD12-D8C9E5F42474}" type="slidenum">
              <a:rPr lang="en-US" smtClean="0"/>
              <a:t>6</a:t>
            </a:fld>
            <a:endParaRPr lang="en-US"/>
          </a:p>
        </p:txBody>
      </p:sp>
    </p:spTree>
    <p:extLst>
      <p:ext uri="{BB962C8B-B14F-4D97-AF65-F5344CB8AC3E}">
        <p14:creationId xmlns:p14="http://schemas.microsoft.com/office/powerpoint/2010/main" val="201061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3BB2E5-A402-4E2A-AD12-D8C9E5F42474}" type="slidenum">
              <a:rPr lang="en-US" smtClean="0"/>
              <a:t>7</a:t>
            </a:fld>
            <a:endParaRPr lang="en-US"/>
          </a:p>
        </p:txBody>
      </p:sp>
    </p:spTree>
    <p:extLst>
      <p:ext uri="{BB962C8B-B14F-4D97-AF65-F5344CB8AC3E}">
        <p14:creationId xmlns:p14="http://schemas.microsoft.com/office/powerpoint/2010/main" val="416523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Spock</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The number one reason, in my opinion, for using Spock is to make your tests more readable.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This may not seem important to you if you are just working on small projects created over the weekend. For big enterprise projects, however test readability is a crucial factor when it comes to working on existing code.</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Additionally, Spock’s Given – Then – When makes tests explicit in their actions</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Test structure is enforced, so all tests will have the same structure, making it easier to understand after some time.</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Spock has a built-in mocking framework so you don’t have to import Mockito or </a:t>
            </a:r>
            <a:r>
              <a:rPr lang="en-US" sz="1200" b="0" kern="1200" dirty="0" err="1">
                <a:solidFill>
                  <a:schemeClr val="tx1"/>
                </a:solidFill>
                <a:effectLst/>
                <a:latin typeface="+mn-lt"/>
                <a:ea typeface="+mn-ea"/>
                <a:cs typeface="+mn-cs"/>
              </a:rPr>
              <a:t>Powermock</a:t>
            </a:r>
            <a:r>
              <a:rPr lang="en-US" sz="1200" b="0" kern="1200" dirty="0">
                <a:solidFill>
                  <a:schemeClr val="tx1"/>
                </a:solidFill>
                <a:effectLst/>
                <a:latin typeface="+mn-lt"/>
                <a:ea typeface="+mn-ea"/>
                <a:cs typeface="+mn-cs"/>
              </a:rPr>
              <a:t> like in </a:t>
            </a:r>
            <a:r>
              <a:rPr lang="en-US" sz="1200" b="0" kern="1200" dirty="0" err="1">
                <a:solidFill>
                  <a:schemeClr val="tx1"/>
                </a:solidFill>
                <a:effectLst/>
                <a:latin typeface="+mn-lt"/>
                <a:ea typeface="+mn-ea"/>
                <a:cs typeface="+mn-cs"/>
              </a:rPr>
              <a:t>junit</a:t>
            </a:r>
            <a:r>
              <a:rPr lang="en-US" sz="1200" b="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Additionally, I believe that the Spock mocking framework is easier to use since it is much more expressive and intuitive than Mockito or </a:t>
            </a:r>
            <a:r>
              <a:rPr lang="en-US" sz="1200" b="0" kern="1200" dirty="0" err="1">
                <a:solidFill>
                  <a:schemeClr val="tx1"/>
                </a:solidFill>
                <a:effectLst/>
                <a:latin typeface="+mn-lt"/>
                <a:ea typeface="+mn-ea"/>
                <a:cs typeface="+mn-cs"/>
              </a:rPr>
              <a:t>EasyMock</a:t>
            </a:r>
            <a:r>
              <a:rPr lang="en-US" sz="1200" b="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Lastly Spock is written in Groovy which means you can take advantage of </a:t>
            </a:r>
            <a:r>
              <a:rPr lang="en-US" sz="1200" b="0" kern="1200" dirty="0" err="1">
                <a:solidFill>
                  <a:schemeClr val="tx1"/>
                </a:solidFill>
                <a:effectLst/>
                <a:latin typeface="+mn-lt"/>
                <a:ea typeface="+mn-ea"/>
                <a:cs typeface="+mn-cs"/>
              </a:rPr>
              <a:t>Groovy’s</a:t>
            </a:r>
            <a:r>
              <a:rPr lang="en-US" sz="1200" b="0" kern="1200" dirty="0">
                <a:solidFill>
                  <a:schemeClr val="tx1"/>
                </a:solidFill>
                <a:effectLst/>
                <a:latin typeface="+mn-lt"/>
                <a:ea typeface="+mn-ea"/>
                <a:cs typeface="+mn-cs"/>
              </a:rPr>
              <a:t> power assert. Which gives much clearer insight as to why a test fails.</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With </a:t>
            </a:r>
            <a:r>
              <a:rPr lang="en-US" sz="1200" b="0" kern="1200" dirty="0" err="1">
                <a:solidFill>
                  <a:schemeClr val="tx1"/>
                </a:solidFill>
                <a:effectLst/>
                <a:latin typeface="+mn-lt"/>
                <a:ea typeface="+mn-ea"/>
                <a:cs typeface="+mn-cs"/>
              </a:rPr>
              <a:t>Hamcrest</a:t>
            </a:r>
            <a:r>
              <a:rPr lang="en-US" sz="1200" b="0" kern="1200" dirty="0">
                <a:solidFill>
                  <a:schemeClr val="tx1"/>
                </a:solidFill>
                <a:effectLst/>
                <a:latin typeface="+mn-lt"/>
                <a:ea typeface="+mn-ea"/>
                <a:cs typeface="+mn-cs"/>
              </a:rPr>
              <a:t> matchers it is not always clear why a test fails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Junit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Test structure is not enforced which can lead to messy tests that are difficult to follow.</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Experienced developers will format and comment tests in a way similar to Spock, however since this is not enforced, it is not always followed</a:t>
            </a:r>
          </a:p>
          <a:p>
            <a:pPr marL="628650" lvl="1" indent="-171450">
              <a:buFont typeface="Arial" panose="020B0604020202020204" pitchFamily="34" charset="0"/>
              <a:buChar char="•"/>
            </a:pPr>
            <a:endParaRPr lang="en-US" sz="1200" b="0" kern="1200" dirty="0">
              <a:solidFill>
                <a:schemeClr val="tx1"/>
              </a:solidFill>
              <a:effectLst/>
              <a:latin typeface="+mn-lt"/>
              <a:ea typeface="+mn-ea"/>
              <a:cs typeface="+mn-cs"/>
            </a:endParaRPr>
          </a:p>
          <a:p>
            <a:pPr marL="628650" lvl="1" indent="-171450">
              <a:buFont typeface="Arial" panose="020B0604020202020204" pitchFamily="34" charset="0"/>
              <a:buChar char="•"/>
            </a:pP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Image sources: </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https://www.google.com/</a:t>
            </a:r>
            <a:r>
              <a:rPr lang="en-US" sz="1200" b="0" kern="1200" dirty="0" err="1">
                <a:solidFill>
                  <a:schemeClr val="tx1"/>
                </a:solidFill>
                <a:effectLst/>
                <a:latin typeface="+mn-lt"/>
                <a:ea typeface="+mn-ea"/>
                <a:cs typeface="+mn-cs"/>
              </a:rPr>
              <a:t>imgres?imgurl</a:t>
            </a:r>
            <a:r>
              <a:rPr lang="en-US" sz="1200" b="0" kern="1200" dirty="0">
                <a:solidFill>
                  <a:schemeClr val="tx1"/>
                </a:solidFill>
                <a:effectLst/>
                <a:latin typeface="+mn-lt"/>
                <a:ea typeface="+mn-ea"/>
                <a:cs typeface="+mn-cs"/>
              </a:rPr>
              <a:t>=https%3A%2F%2Fhabrastorage.org%2Fstorage2%2F9a8%2F94f%2F3cc%2F9a894f3cc2204d959c37766c57cbd806.png&amp;imgrefurl=https%3A%2F%2Fhabrahabr.ru%2Fpost%2F137561%2F&amp;docid=69K-JBpxAGJO5M&amp;tbnid=rS6jeNHPqPd2bM%3A&amp;vet=10ahUKEwi92-uZ-OXWAhXKPiYKHU6EBS4QMwgoKAEwAQ..i&amp;w=250&amp;h=250&amp;safe=</a:t>
            </a:r>
            <a:r>
              <a:rPr lang="en-US" sz="1200" b="0" kern="1200" dirty="0" err="1">
                <a:solidFill>
                  <a:schemeClr val="tx1"/>
                </a:solidFill>
                <a:effectLst/>
                <a:latin typeface="+mn-lt"/>
                <a:ea typeface="+mn-ea"/>
                <a:cs typeface="+mn-cs"/>
              </a:rPr>
              <a:t>off&amp;bih</a:t>
            </a:r>
            <a:r>
              <a:rPr lang="en-US" sz="1200" b="0" kern="1200" dirty="0">
                <a:solidFill>
                  <a:schemeClr val="tx1"/>
                </a:solidFill>
                <a:effectLst/>
                <a:latin typeface="+mn-lt"/>
                <a:ea typeface="+mn-ea"/>
                <a:cs typeface="+mn-cs"/>
              </a:rPr>
              <a:t>=734&amp;biw=1536&amp;q=spock%20framework&amp;ved=0ahUKEwi92-uZ-OXWAhXKPiYKHU6EBS4QMwgoKAEwAQ&amp;iact=</a:t>
            </a:r>
            <a:r>
              <a:rPr lang="en-US" sz="1200" b="0" kern="1200" dirty="0" err="1">
                <a:solidFill>
                  <a:schemeClr val="tx1"/>
                </a:solidFill>
                <a:effectLst/>
                <a:latin typeface="+mn-lt"/>
                <a:ea typeface="+mn-ea"/>
                <a:cs typeface="+mn-cs"/>
              </a:rPr>
              <a:t>mrc&amp;uact</a:t>
            </a:r>
            <a:r>
              <a:rPr lang="en-US" sz="1200" b="0" kern="1200" dirty="0">
                <a:solidFill>
                  <a:schemeClr val="tx1"/>
                </a:solidFill>
                <a:effectLst/>
                <a:latin typeface="+mn-lt"/>
                <a:ea typeface="+mn-ea"/>
                <a:cs typeface="+mn-cs"/>
              </a:rPr>
              <a:t>=8</a:t>
            </a:r>
          </a:p>
          <a:p>
            <a:pPr marL="171450" lvl="0" indent="-171450">
              <a:buFont typeface="Arial" panose="020B0604020202020204" pitchFamily="34" charset="0"/>
              <a:buChar char="•"/>
            </a:pP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https://www.google.com/</a:t>
            </a:r>
            <a:r>
              <a:rPr lang="en-US" sz="1200" b="0" kern="1200" dirty="0" err="1">
                <a:solidFill>
                  <a:schemeClr val="tx1"/>
                </a:solidFill>
                <a:effectLst/>
                <a:latin typeface="+mn-lt"/>
                <a:ea typeface="+mn-ea"/>
                <a:cs typeface="+mn-cs"/>
              </a:rPr>
              <a:t>imgres?imgurl</a:t>
            </a:r>
            <a:r>
              <a:rPr lang="en-US" sz="1200" b="0" kern="1200" dirty="0">
                <a:solidFill>
                  <a:schemeClr val="tx1"/>
                </a:solidFill>
                <a:effectLst/>
                <a:latin typeface="+mn-lt"/>
                <a:ea typeface="+mn-ea"/>
                <a:cs typeface="+mn-cs"/>
              </a:rPr>
              <a:t>=http%3A%2F%2Fwww.mkyong.com%2Fwp-content%2Fuploads%2F2016%2F05%2Fjunit-logo.png&amp;imgrefurl=http%3A%2F%2Fwww.mkyong.com%2Ftutorials%2Fjunit-tutorials%2F&amp;docid=L9kaii1XUNlJ3M&amp;tbnid=qrYKQa78QjtNMM%3A&amp;vet=10ahUKEwir7ua4-OXWAhUGeSYKHQ2HAt4QMwg9KAEwAQ..i&amp;w=200&amp;h=200&amp;safe=</a:t>
            </a:r>
            <a:r>
              <a:rPr lang="en-US" sz="1200" b="0" kern="1200" dirty="0" err="1">
                <a:solidFill>
                  <a:schemeClr val="tx1"/>
                </a:solidFill>
                <a:effectLst/>
                <a:latin typeface="+mn-lt"/>
                <a:ea typeface="+mn-ea"/>
                <a:cs typeface="+mn-cs"/>
              </a:rPr>
              <a:t>off&amp;bih</a:t>
            </a:r>
            <a:r>
              <a:rPr lang="en-US" sz="1200" b="0" kern="1200" dirty="0">
                <a:solidFill>
                  <a:schemeClr val="tx1"/>
                </a:solidFill>
                <a:effectLst/>
                <a:latin typeface="+mn-lt"/>
                <a:ea typeface="+mn-ea"/>
                <a:cs typeface="+mn-cs"/>
              </a:rPr>
              <a:t>=734&amp;biw=1536&amp;q=junit%20logo&amp;ved=0ahUKEwir7ua4-OXWAhUGeSYKHQ2HAt4QMwg9KAEwAQ&amp;iact=</a:t>
            </a:r>
            <a:r>
              <a:rPr lang="en-US" sz="1200" b="0" kern="1200" dirty="0" err="1">
                <a:solidFill>
                  <a:schemeClr val="tx1"/>
                </a:solidFill>
                <a:effectLst/>
                <a:latin typeface="+mn-lt"/>
                <a:ea typeface="+mn-ea"/>
                <a:cs typeface="+mn-cs"/>
              </a:rPr>
              <a:t>mrc&amp;uact</a:t>
            </a:r>
            <a:r>
              <a:rPr lang="en-US" sz="1200" b="0" kern="1200" dirty="0">
                <a:solidFill>
                  <a:schemeClr val="tx1"/>
                </a:solidFill>
                <a:effectLst/>
                <a:latin typeface="+mn-lt"/>
                <a:ea typeface="+mn-ea"/>
                <a:cs typeface="+mn-cs"/>
              </a:rPr>
              <a:t>=8</a:t>
            </a:r>
          </a:p>
        </p:txBody>
      </p:sp>
      <p:sp>
        <p:nvSpPr>
          <p:cNvPr id="4" name="Slide Number Placeholder 3"/>
          <p:cNvSpPr>
            <a:spLocks noGrp="1"/>
          </p:cNvSpPr>
          <p:nvPr>
            <p:ph type="sldNum" sz="quarter" idx="10"/>
          </p:nvPr>
        </p:nvSpPr>
        <p:spPr/>
        <p:txBody>
          <a:bodyPr/>
          <a:lstStyle/>
          <a:p>
            <a:fld id="{F93BB2E5-A402-4E2A-AD12-D8C9E5F42474}" type="slidenum">
              <a:rPr lang="en-US" smtClean="0"/>
              <a:t>8</a:t>
            </a:fld>
            <a:endParaRPr lang="en-US"/>
          </a:p>
        </p:txBody>
      </p:sp>
    </p:spTree>
    <p:extLst>
      <p:ext uri="{BB962C8B-B14F-4D97-AF65-F5344CB8AC3E}">
        <p14:creationId xmlns:p14="http://schemas.microsoft.com/office/powerpoint/2010/main" val="8811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Image source: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https://www.google.com/</a:t>
            </a:r>
            <a:r>
              <a:rPr lang="en-US" sz="1200" kern="1200" dirty="0" err="1">
                <a:solidFill>
                  <a:schemeClr val="tx1"/>
                </a:solidFill>
                <a:effectLst/>
                <a:latin typeface="+mn-lt"/>
                <a:ea typeface="+mn-ea"/>
                <a:cs typeface="+mn-cs"/>
              </a:rPr>
              <a:t>imgres?imgurl</a:t>
            </a:r>
            <a:r>
              <a:rPr lang="en-US" sz="1200" kern="1200" dirty="0">
                <a:solidFill>
                  <a:schemeClr val="tx1"/>
                </a:solidFill>
                <a:effectLst/>
                <a:latin typeface="+mn-lt"/>
                <a:ea typeface="+mn-ea"/>
                <a:cs typeface="+mn-cs"/>
              </a:rPr>
              <a:t>=https%3A%2F%2Fwww.chick-fil-a-list.com%2FMedia%2FImg%2Fmain%2Fcfa-foot-new.png&amp;imgrefurl=https%3A%2F%2Fwww.chick-fil-a-list.com%2F&amp;docid=</a:t>
            </a:r>
            <a:r>
              <a:rPr lang="en-US" sz="1200" kern="1200" dirty="0" err="1">
                <a:solidFill>
                  <a:schemeClr val="tx1"/>
                </a:solidFill>
                <a:effectLst/>
                <a:latin typeface="+mn-lt"/>
                <a:ea typeface="+mn-ea"/>
                <a:cs typeface="+mn-cs"/>
              </a:rPr>
              <a:t>cwKPuplfvLbYUM&amp;tbnid</a:t>
            </a:r>
            <a:r>
              <a:rPr lang="en-US" sz="1200" kern="1200" dirty="0">
                <a:solidFill>
                  <a:schemeClr val="tx1"/>
                </a:solidFill>
                <a:effectLst/>
                <a:latin typeface="+mn-lt"/>
                <a:ea typeface="+mn-ea"/>
                <a:cs typeface="+mn-cs"/>
              </a:rPr>
              <a:t>=zyK9PRb7eTYc0M%3A&amp;vet=10ahUKEwjd_NGL-OXWAhWKTSYKHXyMDlEQMwhAKAEwAQ..i&amp;w=1306&amp;h=561&amp;safe=</a:t>
            </a:r>
            <a:r>
              <a:rPr lang="en-US" sz="1200" kern="1200" dirty="0" err="1">
                <a:solidFill>
                  <a:schemeClr val="tx1"/>
                </a:solidFill>
                <a:effectLst/>
                <a:latin typeface="+mn-lt"/>
                <a:ea typeface="+mn-ea"/>
                <a:cs typeface="+mn-cs"/>
              </a:rPr>
              <a:t>off&amp;bih</a:t>
            </a:r>
            <a:r>
              <a:rPr lang="en-US" sz="1200" kern="1200" dirty="0">
                <a:solidFill>
                  <a:schemeClr val="tx1"/>
                </a:solidFill>
                <a:effectLst/>
                <a:latin typeface="+mn-lt"/>
                <a:ea typeface="+mn-ea"/>
                <a:cs typeface="+mn-cs"/>
              </a:rPr>
              <a:t>=734&amp;biw=1536&amp;q=chick%20fil%20a%20image&amp;ved=0ahUKEwjd_NGL-OXWAhWKTSYKHXyMDlEQMwhAKAEwAQ&amp;iact=</a:t>
            </a:r>
            <a:r>
              <a:rPr lang="en-US" sz="1200" kern="1200" dirty="0" err="1">
                <a:solidFill>
                  <a:schemeClr val="tx1"/>
                </a:solidFill>
                <a:effectLst/>
                <a:latin typeface="+mn-lt"/>
                <a:ea typeface="+mn-ea"/>
                <a:cs typeface="+mn-cs"/>
              </a:rPr>
              <a:t>mrc&amp;uact</a:t>
            </a:r>
            <a:r>
              <a:rPr lang="en-US" sz="1200" kern="1200" dirty="0">
                <a:solidFill>
                  <a:schemeClr val="tx1"/>
                </a:solidFill>
                <a:effectLst/>
                <a:latin typeface="+mn-lt"/>
                <a:ea typeface="+mn-ea"/>
                <a:cs typeface="+mn-cs"/>
              </a:rPr>
              <a:t>=8 </a:t>
            </a:r>
          </a:p>
        </p:txBody>
      </p:sp>
      <p:sp>
        <p:nvSpPr>
          <p:cNvPr id="4" name="Slide Number Placeholder 3"/>
          <p:cNvSpPr>
            <a:spLocks noGrp="1"/>
          </p:cNvSpPr>
          <p:nvPr>
            <p:ph type="sldNum" sz="quarter" idx="10"/>
          </p:nvPr>
        </p:nvSpPr>
        <p:spPr/>
        <p:txBody>
          <a:bodyPr/>
          <a:lstStyle/>
          <a:p>
            <a:fld id="{F93BB2E5-A402-4E2A-AD12-D8C9E5F42474}" type="slidenum">
              <a:rPr lang="en-US" smtClean="0"/>
              <a:t>9</a:t>
            </a:fld>
            <a:endParaRPr lang="en-US"/>
          </a:p>
        </p:txBody>
      </p:sp>
    </p:spTree>
    <p:extLst>
      <p:ext uri="{BB962C8B-B14F-4D97-AF65-F5344CB8AC3E}">
        <p14:creationId xmlns:p14="http://schemas.microsoft.com/office/powerpoint/2010/main" val="198023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Freeform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Freeform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Freeform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Freeform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Freeform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Freeform 14"/>
          <p:cNvSpPr/>
          <p:nvPr/>
        </p:nvSpPr>
        <p:spPr>
          <a:xfrm>
            <a:off x="-8468" y="-8468"/>
            <a:ext cx="863825"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Freeform 15"/>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507460"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0" y="4050834"/>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37577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512" y="609600"/>
            <a:ext cx="8598907"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470400"/>
            <a:ext cx="8598907"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56584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577" y="609600"/>
            <a:ext cx="8096242" cy="3022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470400"/>
            <a:ext cx="8598907"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
        <p:nvSpPr>
          <p:cNvPr id="23" name="Text Placeholder 9"/>
          <p:cNvSpPr>
            <a:spLocks noGrp="1"/>
          </p:cNvSpPr>
          <p:nvPr>
            <p:ph type="body" sz="quarter" idx="13"/>
          </p:nvPr>
        </p:nvSpPr>
        <p:spPr>
          <a:xfrm>
            <a:off x="1366495" y="3632200"/>
            <a:ext cx="722640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20" name="TextBox 19"/>
          <p:cNvSpPr txBox="1"/>
          <p:nvPr/>
        </p:nvSpPr>
        <p:spPr>
          <a:xfrm>
            <a:off x="542011" y="790378"/>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5327" y="2886556"/>
            <a:ext cx="609759"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lumMod val="60000"/>
                    <a:lumOff val="40000"/>
                  </a:schemeClr>
                </a:solidFill>
              </a:rPr>
              <a:t>”</a:t>
            </a:r>
          </a:p>
        </p:txBody>
      </p:sp>
    </p:spTree>
    <p:extLst>
      <p:ext uri="{BB962C8B-B14F-4D97-AF65-F5344CB8AC3E}">
        <p14:creationId xmlns:p14="http://schemas.microsoft.com/office/powerpoint/2010/main" val="359981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512" y="1931988"/>
            <a:ext cx="8598907"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39670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577" y="609600"/>
            <a:ext cx="8096242" cy="3022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
        <p:nvSpPr>
          <p:cNvPr id="23" name="Text Placeholder 9"/>
          <p:cNvSpPr>
            <a:spLocks noGrp="1"/>
          </p:cNvSpPr>
          <p:nvPr>
            <p:ph type="body" sz="quarter" idx="13"/>
          </p:nvPr>
        </p:nvSpPr>
        <p:spPr>
          <a:xfrm>
            <a:off x="677509" y="4013200"/>
            <a:ext cx="8598908"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24" name="TextBox 23"/>
          <p:cNvSpPr txBox="1"/>
          <p:nvPr/>
        </p:nvSpPr>
        <p:spPr>
          <a:xfrm>
            <a:off x="542011" y="790378"/>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5327" y="2886556"/>
            <a:ext cx="609759"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lumMod val="60000"/>
                    <a:lumOff val="40000"/>
                  </a:schemeClr>
                </a:solidFill>
              </a:rPr>
              <a:t>”</a:t>
            </a:r>
          </a:p>
        </p:txBody>
      </p:sp>
    </p:spTree>
    <p:extLst>
      <p:ext uri="{BB962C8B-B14F-4D97-AF65-F5344CB8AC3E}">
        <p14:creationId xmlns:p14="http://schemas.microsoft.com/office/powerpoint/2010/main" val="369739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978" y="609600"/>
            <a:ext cx="8590440" cy="3022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
        <p:nvSpPr>
          <p:cNvPr id="23" name="Text Placeholder 9"/>
          <p:cNvSpPr>
            <a:spLocks noGrp="1"/>
          </p:cNvSpPr>
          <p:nvPr>
            <p:ph type="body" sz="quarter" idx="13"/>
          </p:nvPr>
        </p:nvSpPr>
        <p:spPr>
          <a:xfrm>
            <a:off x="677509" y="4013200"/>
            <a:ext cx="8598908"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Tree>
    <p:extLst>
      <p:ext uri="{BB962C8B-B14F-4D97-AF65-F5344CB8AC3E}">
        <p14:creationId xmlns:p14="http://schemas.microsoft.com/office/powerpoint/2010/main" val="170431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15080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0"/>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511" y="609600"/>
            <a:ext cx="7061989"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402916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55628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512" y="2700868"/>
            <a:ext cx="8598907"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47794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511" y="2160589"/>
            <a:ext cx="418512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1296" y="2160590"/>
            <a:ext cx="418512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1F0EC-4F60-4544-9956-271209A740FE}"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68761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922" y="2160983"/>
            <a:ext cx="418671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922" y="2737246"/>
            <a:ext cx="418671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9709" y="2160983"/>
            <a:ext cx="418670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9710" y="2737246"/>
            <a:ext cx="418670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1F0EC-4F60-4544-9956-271209A740FE}"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35033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511" y="609600"/>
            <a:ext cx="8598907"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F11F0EC-4F60-4544-9956-271209A740FE}"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119516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89786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510" y="1498604"/>
            <a:ext cx="385553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1701" y="514925"/>
            <a:ext cx="451471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510" y="2777069"/>
            <a:ext cx="3855532"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11F0EC-4F60-4544-9956-271209A740FE}"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172162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511" y="4800600"/>
            <a:ext cx="8598906"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511" y="609600"/>
            <a:ext cx="8598907" cy="3845718"/>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7511" y="5367338"/>
            <a:ext cx="8598906"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11F0EC-4F60-4544-9956-271209A740FE}"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4290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Freeform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Freeform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Freeform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Freeform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Freeform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Freeform 14"/>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Freeform 15"/>
          <p:cNvSpPr/>
          <p:nvPr/>
        </p:nvSpPr>
        <p:spPr>
          <a:xfrm>
            <a:off x="-8469" y="4013201"/>
            <a:ext cx="457319"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a:p>
        </p:txBody>
      </p:sp>
      <p:sp>
        <p:nvSpPr>
          <p:cNvPr id="2" name="Title Placeholder 1"/>
          <p:cNvSpPr>
            <a:spLocks noGrp="1"/>
          </p:cNvSpPr>
          <p:nvPr>
            <p:ph type="title"/>
          </p:nvPr>
        </p:nvSpPr>
        <p:spPr>
          <a:xfrm>
            <a:off x="677511" y="609600"/>
            <a:ext cx="859890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511" y="2160590"/>
            <a:ext cx="8598907"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0" y="6041363"/>
            <a:ext cx="912177"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11F0EC-4F60-4544-9956-271209A740FE}" type="datetimeFigureOut">
              <a:rPr lang="en-US" smtClean="0"/>
              <a:t>10/9/2017</a:t>
            </a:fld>
            <a:endParaRPr lang="en-US"/>
          </a:p>
        </p:txBody>
      </p:sp>
      <p:sp>
        <p:nvSpPr>
          <p:cNvPr id="5" name="Footer Placeholder 4"/>
          <p:cNvSpPr>
            <a:spLocks noGrp="1"/>
          </p:cNvSpPr>
          <p:nvPr>
            <p:ph type="ftr" sz="quarter" idx="3"/>
          </p:nvPr>
        </p:nvSpPr>
        <p:spPr>
          <a:xfrm>
            <a:off x="677511" y="6041363"/>
            <a:ext cx="629925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1" y="6041363"/>
            <a:ext cx="683517" cy="365125"/>
          </a:xfrm>
          <a:prstGeom prst="rect">
            <a:avLst/>
          </a:prstGeom>
        </p:spPr>
        <p:txBody>
          <a:bodyPr vert="horz" lIns="91440" tIns="45720" rIns="91440" bIns="45720" rtlCol="0" anchor="ctr"/>
          <a:lstStyle>
            <a:lvl1pPr algn="r">
              <a:defRPr sz="900">
                <a:solidFill>
                  <a:schemeClr val="accent1"/>
                </a:solidFill>
              </a:defRPr>
            </a:lvl1pPr>
          </a:lstStyle>
          <a:p>
            <a:fld id="{DEC7A5AD-5AEC-42D0-A3BE-F46B40576360}" type="slidenum">
              <a:rPr lang="en-US" smtClean="0"/>
              <a:t>‹#›</a:t>
            </a:fld>
            <a:endParaRPr lang="en-US"/>
          </a:p>
        </p:txBody>
      </p:sp>
    </p:spTree>
    <p:extLst>
      <p:ext uri="{BB962C8B-B14F-4D97-AF65-F5344CB8AC3E}">
        <p14:creationId xmlns:p14="http://schemas.microsoft.com/office/powerpoint/2010/main" val="165419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ensipe/spock-javaone2014" TargetMode="External"/><Relationship Id="rId7" Type="http://schemas.openxmlformats.org/officeDocument/2006/relationships/hyperlink" Target="https://aetas.pl/?p=340#powerAssertionExamp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slideshare.net/tux2323/bdd-behavior-driven-development-webapps-mit-groovy-spock-und-geb" TargetMode="External"/><Relationship Id="rId5" Type="http://schemas.openxmlformats.org/officeDocument/2006/relationships/hyperlink" Target="https://code.google.com/archive/p/spock/wikis/WhySpock.wiki" TargetMode="External"/><Relationship Id="rId4" Type="http://schemas.openxmlformats.org/officeDocument/2006/relationships/hyperlink" Target="https://www.pluralsight.com/guides/java-and-j2ee/introduction-to-testing-with-bdd-and-the-spock-framewor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ttchiogioji17/spock-dem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Rectangle 8"/>
          <p:cNvSpPr>
            <a:spLocks noGrp="1" noChangeArrowheads="1"/>
          </p:cNvSpPr>
          <p:nvPr>
            <p:ph type="ctrTitle"/>
          </p:nvPr>
        </p:nvSpPr>
        <p:spPr/>
        <p:txBody>
          <a:bodyPr/>
          <a:lstStyle/>
          <a:p>
            <a:r>
              <a:rPr lang="en-US" dirty="0"/>
              <a:t>Testing with Spock and Groovy</a:t>
            </a:r>
          </a:p>
        </p:txBody>
      </p:sp>
      <p:sp>
        <p:nvSpPr>
          <p:cNvPr id="89097" name="Rectangle 9"/>
          <p:cNvSpPr>
            <a:spLocks noGrp="1" noChangeArrowheads="1"/>
          </p:cNvSpPr>
          <p:nvPr>
            <p:ph type="subTitle" idx="1"/>
          </p:nvPr>
        </p:nvSpPr>
        <p:spPr/>
        <p:txBody>
          <a:bodyPr>
            <a:normAutofit fontScale="92500" lnSpcReduction="10000"/>
          </a:bodyPr>
          <a:lstStyle/>
          <a:p>
            <a:r>
              <a:rPr lang="en-US" b="1" dirty="0"/>
              <a:t>Matt Chiogioji</a:t>
            </a:r>
          </a:p>
          <a:p>
            <a:r>
              <a:rPr lang="en-US" i="1" dirty="0"/>
              <a:t>Software Engineer, Blackbird Technology</a:t>
            </a:r>
          </a:p>
          <a:p>
            <a:r>
              <a:rPr lang="en-US" dirty="0"/>
              <a:t>October 9, 2017</a:t>
            </a:r>
          </a:p>
          <a:p>
            <a:endParaRPr lang="en-US" dirty="0"/>
          </a:p>
        </p:txBody>
      </p:sp>
    </p:spTree>
    <p:extLst>
      <p:ext uri="{BB962C8B-B14F-4D97-AF65-F5344CB8AC3E}">
        <p14:creationId xmlns:p14="http://schemas.microsoft.com/office/powerpoint/2010/main" val="238795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38DB-2828-472E-B750-93F963843EB6}"/>
              </a:ext>
            </a:extLst>
          </p:cNvPr>
          <p:cNvSpPr>
            <a:spLocks noGrp="1"/>
          </p:cNvSpPr>
          <p:nvPr>
            <p:ph type="title"/>
          </p:nvPr>
        </p:nvSpPr>
        <p:spPr/>
        <p:txBody>
          <a:bodyPr/>
          <a:lstStyle/>
          <a:p>
            <a:r>
              <a:rPr lang="en-US" dirty="0"/>
              <a:t>Application Structure</a:t>
            </a:r>
          </a:p>
        </p:txBody>
      </p:sp>
      <p:pic>
        <p:nvPicPr>
          <p:cNvPr id="4" name="Picture 3">
            <a:extLst>
              <a:ext uri="{FF2B5EF4-FFF2-40B4-BE49-F238E27FC236}">
                <a16:creationId xmlns:a16="http://schemas.microsoft.com/office/drawing/2014/main" id="{A7A92DC3-B595-496E-A885-71063B344130}"/>
              </a:ext>
            </a:extLst>
          </p:cNvPr>
          <p:cNvPicPr>
            <a:picLocks noChangeAspect="1"/>
          </p:cNvPicPr>
          <p:nvPr/>
        </p:nvPicPr>
        <p:blipFill>
          <a:blip r:embed="rId2"/>
          <a:stretch>
            <a:fillRect/>
          </a:stretch>
        </p:blipFill>
        <p:spPr>
          <a:xfrm>
            <a:off x="1313363" y="1930400"/>
            <a:ext cx="7327201" cy="3724801"/>
          </a:xfrm>
          <a:prstGeom prst="rect">
            <a:avLst/>
          </a:prstGeom>
        </p:spPr>
      </p:pic>
    </p:spTree>
    <p:extLst>
      <p:ext uri="{BB962C8B-B14F-4D97-AF65-F5344CB8AC3E}">
        <p14:creationId xmlns:p14="http://schemas.microsoft.com/office/powerpoint/2010/main" val="260963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s slide">
            <a:extLst>
              <a:ext uri="{FF2B5EF4-FFF2-40B4-BE49-F238E27FC236}">
                <a16:creationId xmlns:a16="http://schemas.microsoft.com/office/drawing/2014/main" id="{55A36B80-5F77-40A3-8224-E713A17EB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019" y="677383"/>
            <a:ext cx="7574047" cy="568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77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2A50-7D29-40EF-85D3-F30C6E1F2967}"/>
              </a:ext>
            </a:extLst>
          </p:cNvPr>
          <p:cNvSpPr>
            <a:spLocks noGrp="1"/>
          </p:cNvSpPr>
          <p:nvPr>
            <p:ph type="title"/>
          </p:nvPr>
        </p:nvSpPr>
        <p:spPr>
          <a:xfrm>
            <a:off x="677511" y="609600"/>
            <a:ext cx="8598907" cy="1320800"/>
          </a:xfrm>
        </p:spPr>
        <p:txBody>
          <a:bodyPr/>
          <a:lstStyle/>
          <a:p>
            <a:r>
              <a:rPr lang="en-US" dirty="0"/>
              <a:t>Sources</a:t>
            </a:r>
          </a:p>
        </p:txBody>
      </p:sp>
      <p:sp>
        <p:nvSpPr>
          <p:cNvPr id="3" name="Content Placeholder 2">
            <a:extLst>
              <a:ext uri="{FF2B5EF4-FFF2-40B4-BE49-F238E27FC236}">
                <a16:creationId xmlns:a16="http://schemas.microsoft.com/office/drawing/2014/main" id="{5698282C-A0A9-4BAB-BF5F-F512B8EBCCE2}"/>
              </a:ext>
            </a:extLst>
          </p:cNvPr>
          <p:cNvSpPr>
            <a:spLocks noGrp="1"/>
          </p:cNvSpPr>
          <p:nvPr>
            <p:ph idx="1"/>
          </p:nvPr>
        </p:nvSpPr>
        <p:spPr>
          <a:xfrm>
            <a:off x="677511" y="2160590"/>
            <a:ext cx="8598907" cy="3880773"/>
          </a:xfrm>
        </p:spPr>
        <p:txBody>
          <a:bodyPr/>
          <a:lstStyle/>
          <a:p>
            <a:r>
              <a:rPr lang="en-US" dirty="0">
                <a:hlinkClick r:id="rId3"/>
              </a:rPr>
              <a:t>Ken </a:t>
            </a:r>
            <a:r>
              <a:rPr lang="en-US" dirty="0" err="1">
                <a:hlinkClick r:id="rId3"/>
              </a:rPr>
              <a:t>Sipe</a:t>
            </a:r>
            <a:r>
              <a:rPr lang="en-US" dirty="0">
                <a:hlinkClick r:id="rId3"/>
              </a:rPr>
              <a:t> Spock </a:t>
            </a:r>
            <a:r>
              <a:rPr lang="en-US" dirty="0" err="1">
                <a:hlinkClick r:id="rId3"/>
              </a:rPr>
              <a:t>JavaOne</a:t>
            </a:r>
            <a:r>
              <a:rPr lang="en-US" dirty="0">
                <a:hlinkClick r:id="rId3"/>
              </a:rPr>
              <a:t> 2014</a:t>
            </a:r>
            <a:endParaRPr lang="en-US" dirty="0"/>
          </a:p>
          <a:p>
            <a:r>
              <a:rPr lang="en-US" dirty="0">
                <a:hlinkClick r:id="rId4"/>
              </a:rPr>
              <a:t>Introduction to Testing with BDD and the Spock Framework</a:t>
            </a:r>
            <a:endParaRPr lang="en-US" dirty="0"/>
          </a:p>
          <a:p>
            <a:r>
              <a:rPr lang="en-US" dirty="0">
                <a:hlinkClick r:id="rId5"/>
              </a:rPr>
              <a:t>Why Spock</a:t>
            </a:r>
            <a:endParaRPr lang="en-US" dirty="0"/>
          </a:p>
          <a:p>
            <a:r>
              <a:rPr lang="en-US" dirty="0">
                <a:hlinkClick r:id="rId6"/>
              </a:rPr>
              <a:t>BDD Behavior Driven Development</a:t>
            </a:r>
            <a:r>
              <a:rPr lang="en-US" dirty="0"/>
              <a:t> </a:t>
            </a:r>
          </a:p>
          <a:p>
            <a:r>
              <a:rPr lang="en-US" dirty="0">
                <a:hlinkClick r:id="rId7"/>
              </a:rPr>
              <a:t>Why to use Spock</a:t>
            </a:r>
            <a:endParaRPr lang="en-US" dirty="0"/>
          </a:p>
          <a:p>
            <a:endParaRPr lang="en-US" dirty="0"/>
          </a:p>
        </p:txBody>
      </p:sp>
    </p:spTree>
    <p:extLst>
      <p:ext uri="{BB962C8B-B14F-4D97-AF65-F5344CB8AC3E}">
        <p14:creationId xmlns:p14="http://schemas.microsoft.com/office/powerpoint/2010/main" val="37698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5D52-08B2-4E25-82FB-3C4F30205346}"/>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E4020489-A1E5-4989-8E9C-F82BB6C662C6}"/>
              </a:ext>
            </a:extLst>
          </p:cNvPr>
          <p:cNvSpPr>
            <a:spLocks noGrp="1"/>
          </p:cNvSpPr>
          <p:nvPr>
            <p:ph idx="1"/>
          </p:nvPr>
        </p:nvSpPr>
        <p:spPr>
          <a:xfrm>
            <a:off x="677511" y="2160590"/>
            <a:ext cx="8598907" cy="3880773"/>
          </a:xfrm>
        </p:spPr>
        <p:txBody>
          <a:bodyPr>
            <a:normAutofit lnSpcReduction="10000"/>
          </a:bodyPr>
          <a:lstStyle/>
          <a:p>
            <a:r>
              <a:rPr lang="en-US" sz="2400" dirty="0"/>
              <a:t>Software Engineer for ~1.5 years</a:t>
            </a:r>
          </a:p>
          <a:p>
            <a:endParaRPr lang="en-US" sz="2400" dirty="0"/>
          </a:p>
          <a:p>
            <a:endParaRPr lang="en-US" sz="2400" dirty="0"/>
          </a:p>
          <a:p>
            <a:endParaRPr lang="en-US" sz="2400" dirty="0"/>
          </a:p>
          <a:p>
            <a:endParaRPr lang="en-US" sz="2400" dirty="0"/>
          </a:p>
          <a:p>
            <a:endParaRPr lang="en-US" sz="2400" dirty="0"/>
          </a:p>
          <a:p>
            <a:r>
              <a:rPr lang="en-US" sz="2400" dirty="0"/>
              <a:t>Member of the Blackbird Technology team</a:t>
            </a:r>
          </a:p>
          <a:p>
            <a:r>
              <a:rPr lang="en-US" sz="2400" dirty="0"/>
              <a:t>Passion for technology and learning new skills</a:t>
            </a:r>
          </a:p>
        </p:txBody>
      </p:sp>
      <p:sp>
        <p:nvSpPr>
          <p:cNvPr id="4" name="AutoShape 2" descr="Image result for groovy">
            <a:extLst>
              <a:ext uri="{FF2B5EF4-FFF2-40B4-BE49-F238E27FC236}">
                <a16:creationId xmlns:a16="http://schemas.microsoft.com/office/drawing/2014/main" id="{829EE719-EBA9-4E06-9FB0-CF1F482C6E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groovy">
            <a:extLst>
              <a:ext uri="{FF2B5EF4-FFF2-40B4-BE49-F238E27FC236}">
                <a16:creationId xmlns:a16="http://schemas.microsoft.com/office/drawing/2014/main" id="{4B63DBAD-622A-4A90-A30B-8AF8C27A1B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630" y="2965978"/>
            <a:ext cx="2292926" cy="1134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java">
            <a:extLst>
              <a:ext uri="{FF2B5EF4-FFF2-40B4-BE49-F238E27FC236}">
                <a16:creationId xmlns:a16="http://schemas.microsoft.com/office/drawing/2014/main" id="{5B3D2581-3E2C-4E8C-B050-F6EAFAD70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021" y="2779928"/>
            <a:ext cx="1602943" cy="1602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23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Agenda</a:t>
            </a:r>
          </a:p>
        </p:txBody>
      </p:sp>
      <p:sp>
        <p:nvSpPr>
          <p:cNvPr id="86019" name="Rectangle 3"/>
          <p:cNvSpPr>
            <a:spLocks noGrp="1" noChangeArrowheads="1"/>
          </p:cNvSpPr>
          <p:nvPr>
            <p:ph idx="1"/>
          </p:nvPr>
        </p:nvSpPr>
        <p:spPr/>
        <p:txBody>
          <a:bodyPr>
            <a:normAutofit/>
          </a:bodyPr>
          <a:lstStyle/>
          <a:p>
            <a:r>
              <a:rPr lang="en-US" sz="3200" dirty="0"/>
              <a:t>Behavior Driven Development</a:t>
            </a:r>
          </a:p>
          <a:p>
            <a:r>
              <a:rPr lang="en-US" sz="3200" dirty="0"/>
              <a:t>What is Spock?</a:t>
            </a:r>
          </a:p>
          <a:p>
            <a:r>
              <a:rPr lang="en-US" sz="3200" dirty="0"/>
              <a:t>Examples</a:t>
            </a:r>
          </a:p>
          <a:p>
            <a:r>
              <a:rPr lang="en-US" sz="3200" dirty="0"/>
              <a:t>Spock vs JUnit</a:t>
            </a:r>
          </a:p>
          <a:p>
            <a:r>
              <a:rPr lang="en-US" sz="3200" dirty="0"/>
              <a:t>Demo</a:t>
            </a:r>
          </a:p>
          <a:p>
            <a:r>
              <a:rPr lang="en-US" sz="3200" dirty="0"/>
              <a:t>Q &amp; A</a:t>
            </a:r>
          </a:p>
        </p:txBody>
      </p:sp>
    </p:spTree>
    <p:extLst>
      <p:ext uri="{BB962C8B-B14F-4D97-AF65-F5344CB8AC3E}">
        <p14:creationId xmlns:p14="http://schemas.microsoft.com/office/powerpoint/2010/main" val="145056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BDD vs TDD</a:t>
            </a:r>
          </a:p>
        </p:txBody>
      </p:sp>
      <p:sp>
        <p:nvSpPr>
          <p:cNvPr id="92164" name="Rectangle 4"/>
          <p:cNvSpPr>
            <a:spLocks noGrp="1" noChangeArrowheads="1"/>
          </p:cNvSpPr>
          <p:nvPr>
            <p:ph sz="half" idx="1"/>
          </p:nvPr>
        </p:nvSpPr>
        <p:spPr/>
        <p:txBody>
          <a:bodyPr>
            <a:normAutofit lnSpcReduction="10000"/>
          </a:bodyPr>
          <a:lstStyle/>
          <a:p>
            <a:r>
              <a:rPr lang="en-US" sz="3200" dirty="0"/>
              <a:t>BDD</a:t>
            </a:r>
          </a:p>
          <a:p>
            <a:pPr lvl="1"/>
            <a:r>
              <a:rPr lang="en-US" sz="2800" dirty="0"/>
              <a:t>Emerged from TDD</a:t>
            </a:r>
          </a:p>
          <a:p>
            <a:pPr lvl="1"/>
            <a:r>
              <a:rPr lang="en-US" sz="2800" dirty="0"/>
              <a:t>Enhances collaboration through shared understanding</a:t>
            </a:r>
          </a:p>
          <a:p>
            <a:pPr lvl="1"/>
            <a:r>
              <a:rPr lang="en-US" sz="2800" dirty="0"/>
              <a:t>Specifications over tests</a:t>
            </a:r>
          </a:p>
        </p:txBody>
      </p:sp>
      <p:pic>
        <p:nvPicPr>
          <p:cNvPr id="4098" name="Picture 2" descr="BDD de fi ne behavioral verification behavioral unit &quot;BDD behavior-driven development is a specialized version of tes ...">
            <a:extLst>
              <a:ext uri="{FF2B5EF4-FFF2-40B4-BE49-F238E27FC236}">
                <a16:creationId xmlns:a16="http://schemas.microsoft.com/office/drawing/2014/main" id="{3F58791D-DBD6-4E61-8133-F11A0D394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636" y="1613276"/>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0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0E47-293A-4648-B353-4735CAF759B4}"/>
              </a:ext>
            </a:extLst>
          </p:cNvPr>
          <p:cNvSpPr>
            <a:spLocks noGrp="1"/>
          </p:cNvSpPr>
          <p:nvPr>
            <p:ph type="title"/>
          </p:nvPr>
        </p:nvSpPr>
        <p:spPr/>
        <p:txBody>
          <a:bodyPr/>
          <a:lstStyle/>
          <a:p>
            <a:r>
              <a:rPr lang="en-US" dirty="0"/>
              <a:t>What is Spock?</a:t>
            </a:r>
          </a:p>
        </p:txBody>
      </p:sp>
      <p:sp>
        <p:nvSpPr>
          <p:cNvPr id="3" name="Content Placeholder 2">
            <a:extLst>
              <a:ext uri="{FF2B5EF4-FFF2-40B4-BE49-F238E27FC236}">
                <a16:creationId xmlns:a16="http://schemas.microsoft.com/office/drawing/2014/main" id="{40A03862-9CCC-49AC-B127-73C12701B793}"/>
              </a:ext>
            </a:extLst>
          </p:cNvPr>
          <p:cNvSpPr>
            <a:spLocks noGrp="1"/>
          </p:cNvSpPr>
          <p:nvPr>
            <p:ph idx="1"/>
          </p:nvPr>
        </p:nvSpPr>
        <p:spPr/>
        <p:txBody>
          <a:bodyPr/>
          <a:lstStyle/>
          <a:p>
            <a:r>
              <a:rPr lang="en-US" sz="2800" dirty="0">
                <a:solidFill>
                  <a:schemeClr val="tx1"/>
                </a:solidFill>
              </a:rPr>
              <a:t>Spock is a testing and specification framework for Java and Groovy applications</a:t>
            </a:r>
          </a:p>
          <a:p>
            <a:endParaRPr lang="en-US" sz="2800" dirty="0">
              <a:solidFill>
                <a:schemeClr val="tx1"/>
              </a:solidFill>
            </a:endParaRPr>
          </a:p>
          <a:p>
            <a:r>
              <a:rPr lang="en-US" sz="2800" dirty="0">
                <a:solidFill>
                  <a:schemeClr val="tx1"/>
                </a:solidFill>
              </a:rPr>
              <a:t>Benefits:</a:t>
            </a:r>
          </a:p>
          <a:p>
            <a:pPr lvl="1"/>
            <a:r>
              <a:rPr lang="en-US" sz="2400" dirty="0">
                <a:solidFill>
                  <a:schemeClr val="tx1"/>
                </a:solidFill>
              </a:rPr>
              <a:t>Easy to learn</a:t>
            </a:r>
          </a:p>
          <a:p>
            <a:pPr lvl="1"/>
            <a:r>
              <a:rPr lang="en-US" sz="2400" dirty="0">
                <a:solidFill>
                  <a:schemeClr val="tx1"/>
                </a:solidFill>
              </a:rPr>
              <a:t>Eliminates waste	</a:t>
            </a:r>
          </a:p>
          <a:p>
            <a:pPr lvl="1"/>
            <a:r>
              <a:rPr lang="en-US" sz="2400" dirty="0">
                <a:solidFill>
                  <a:schemeClr val="tx1"/>
                </a:solidFill>
              </a:rPr>
              <a:t>Detailed Information</a:t>
            </a:r>
          </a:p>
          <a:p>
            <a:pPr lvl="1"/>
            <a:endParaRPr lang="en-US" dirty="0"/>
          </a:p>
        </p:txBody>
      </p:sp>
      <p:pic>
        <p:nvPicPr>
          <p:cNvPr id="3074" name="Picture 2" descr="Image result for spock framework">
            <a:extLst>
              <a:ext uri="{FF2B5EF4-FFF2-40B4-BE49-F238E27FC236}">
                <a16:creationId xmlns:a16="http://schemas.microsoft.com/office/drawing/2014/main" id="{326CB03E-D7D6-4E77-BF55-EDEB698A2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581" y="3232526"/>
            <a:ext cx="2808837" cy="280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2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9DDC-6202-4784-9EDD-BA81FF3AAE53}"/>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375EED27-2BD7-41CE-8E4D-FCFA1ADD7DFD}"/>
              </a:ext>
            </a:extLst>
          </p:cNvPr>
          <p:cNvSpPr>
            <a:spLocks noGrp="1"/>
          </p:cNvSpPr>
          <p:nvPr>
            <p:ph idx="1"/>
          </p:nvPr>
        </p:nvSpPr>
        <p:spPr>
          <a:xfrm>
            <a:off x="677512" y="2160590"/>
            <a:ext cx="4729376" cy="3880773"/>
          </a:xfrm>
        </p:spPr>
        <p:txBody>
          <a:bodyPr/>
          <a:lstStyle/>
          <a:p>
            <a:endParaRPr lang="en-US" dirty="0"/>
          </a:p>
        </p:txBody>
      </p:sp>
      <p:pic>
        <p:nvPicPr>
          <p:cNvPr id="5" name="Picture 4">
            <a:extLst>
              <a:ext uri="{FF2B5EF4-FFF2-40B4-BE49-F238E27FC236}">
                <a16:creationId xmlns:a16="http://schemas.microsoft.com/office/drawing/2014/main" id="{045BFA60-AE7E-406A-B9D2-8F2557C29A52}"/>
              </a:ext>
            </a:extLst>
          </p:cNvPr>
          <p:cNvPicPr>
            <a:picLocks noChangeAspect="1"/>
          </p:cNvPicPr>
          <p:nvPr/>
        </p:nvPicPr>
        <p:blipFill>
          <a:blip r:embed="rId3"/>
          <a:stretch>
            <a:fillRect/>
          </a:stretch>
        </p:blipFill>
        <p:spPr>
          <a:xfrm>
            <a:off x="677511" y="1828421"/>
            <a:ext cx="7124700" cy="2141919"/>
          </a:xfrm>
          <a:prstGeom prst="rect">
            <a:avLst/>
          </a:prstGeom>
        </p:spPr>
      </p:pic>
      <p:pic>
        <p:nvPicPr>
          <p:cNvPr id="6" name="Picture 5">
            <a:extLst>
              <a:ext uri="{FF2B5EF4-FFF2-40B4-BE49-F238E27FC236}">
                <a16:creationId xmlns:a16="http://schemas.microsoft.com/office/drawing/2014/main" id="{413E95FC-BD2A-4CA5-843F-DCECAF26A121}"/>
              </a:ext>
            </a:extLst>
          </p:cNvPr>
          <p:cNvPicPr>
            <a:picLocks noChangeAspect="1"/>
          </p:cNvPicPr>
          <p:nvPr/>
        </p:nvPicPr>
        <p:blipFill>
          <a:blip r:embed="rId4"/>
          <a:stretch>
            <a:fillRect/>
          </a:stretch>
        </p:blipFill>
        <p:spPr>
          <a:xfrm>
            <a:off x="677511" y="3970340"/>
            <a:ext cx="7124700" cy="1190625"/>
          </a:xfrm>
          <a:prstGeom prst="rect">
            <a:avLst/>
          </a:prstGeom>
        </p:spPr>
      </p:pic>
      <p:pic>
        <p:nvPicPr>
          <p:cNvPr id="8" name="Picture 7">
            <a:extLst>
              <a:ext uri="{FF2B5EF4-FFF2-40B4-BE49-F238E27FC236}">
                <a16:creationId xmlns:a16="http://schemas.microsoft.com/office/drawing/2014/main" id="{D1C5610D-FC7A-4228-B4AC-DAF712B12F73}"/>
              </a:ext>
            </a:extLst>
          </p:cNvPr>
          <p:cNvPicPr>
            <a:picLocks noChangeAspect="1"/>
          </p:cNvPicPr>
          <p:nvPr/>
        </p:nvPicPr>
        <p:blipFill rotWithShape="1">
          <a:blip r:embed="rId5"/>
          <a:srcRect l="2893" t="6023" r="2887" b="4791"/>
          <a:stretch/>
        </p:blipFill>
        <p:spPr>
          <a:xfrm>
            <a:off x="7802211" y="2345865"/>
            <a:ext cx="3975652" cy="3248950"/>
          </a:xfrm>
          <a:prstGeom prst="rect">
            <a:avLst/>
          </a:prstGeom>
        </p:spPr>
      </p:pic>
      <p:pic>
        <p:nvPicPr>
          <p:cNvPr id="9" name="Picture 8">
            <a:extLst>
              <a:ext uri="{FF2B5EF4-FFF2-40B4-BE49-F238E27FC236}">
                <a16:creationId xmlns:a16="http://schemas.microsoft.com/office/drawing/2014/main" id="{8AACCE18-7C56-4D63-87F7-F8D0F6B41C7E}"/>
              </a:ext>
            </a:extLst>
          </p:cNvPr>
          <p:cNvPicPr>
            <a:picLocks noChangeAspect="1"/>
          </p:cNvPicPr>
          <p:nvPr/>
        </p:nvPicPr>
        <p:blipFill rotWithShape="1">
          <a:blip r:embed="rId6"/>
          <a:srcRect r="11792"/>
          <a:stretch/>
        </p:blipFill>
        <p:spPr>
          <a:xfrm>
            <a:off x="677510" y="5160965"/>
            <a:ext cx="7124701" cy="1038225"/>
          </a:xfrm>
          <a:prstGeom prst="rect">
            <a:avLst/>
          </a:prstGeom>
        </p:spPr>
      </p:pic>
    </p:spTree>
    <p:extLst>
      <p:ext uri="{BB962C8B-B14F-4D97-AF65-F5344CB8AC3E}">
        <p14:creationId xmlns:p14="http://schemas.microsoft.com/office/powerpoint/2010/main" val="190348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Rectangle 8"/>
          <p:cNvSpPr>
            <a:spLocks noGrp="1" noChangeArrowheads="1"/>
          </p:cNvSpPr>
          <p:nvPr>
            <p:ph type="ctrTitle"/>
          </p:nvPr>
        </p:nvSpPr>
        <p:spPr/>
        <p:txBody>
          <a:bodyPr/>
          <a:lstStyle/>
          <a:p>
            <a:pPr algn="ctr"/>
            <a:r>
              <a:rPr lang="en-US" dirty="0"/>
              <a:t>Code Examples</a:t>
            </a:r>
          </a:p>
        </p:txBody>
      </p:sp>
    </p:spTree>
    <p:extLst>
      <p:ext uri="{BB962C8B-B14F-4D97-AF65-F5344CB8AC3E}">
        <p14:creationId xmlns:p14="http://schemas.microsoft.com/office/powerpoint/2010/main" val="249301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96C5-4889-4E7A-8004-ADD43FD79DC6}"/>
              </a:ext>
            </a:extLst>
          </p:cNvPr>
          <p:cNvSpPr>
            <a:spLocks noGrp="1"/>
          </p:cNvSpPr>
          <p:nvPr>
            <p:ph type="title"/>
          </p:nvPr>
        </p:nvSpPr>
        <p:spPr/>
        <p:txBody>
          <a:bodyPr/>
          <a:lstStyle/>
          <a:p>
            <a:r>
              <a:rPr lang="en-US" dirty="0"/>
              <a:t>Spock vs JUnit</a:t>
            </a:r>
          </a:p>
        </p:txBody>
      </p:sp>
      <p:graphicFrame>
        <p:nvGraphicFramePr>
          <p:cNvPr id="4" name="Content Placeholder 3">
            <a:extLst>
              <a:ext uri="{FF2B5EF4-FFF2-40B4-BE49-F238E27FC236}">
                <a16:creationId xmlns:a16="http://schemas.microsoft.com/office/drawing/2014/main" id="{11634510-F453-45ED-A70C-8620CADE7BBC}"/>
              </a:ext>
            </a:extLst>
          </p:cNvPr>
          <p:cNvGraphicFramePr>
            <a:graphicFrameLocks noGrp="1"/>
          </p:cNvGraphicFramePr>
          <p:nvPr>
            <p:ph idx="1"/>
            <p:extLst>
              <p:ext uri="{D42A27DB-BD31-4B8C-83A1-F6EECF244321}">
                <p14:modId xmlns:p14="http://schemas.microsoft.com/office/powerpoint/2010/main" val="3505164661"/>
              </p:ext>
            </p:extLst>
          </p:nvPr>
        </p:nvGraphicFramePr>
        <p:xfrm>
          <a:off x="677863" y="1510748"/>
          <a:ext cx="9327528" cy="4916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55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9E7A-E108-474D-B96F-7860C949B42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D5CB05CB-6CB9-4635-BDF7-110A791C0F8D}"/>
              </a:ext>
            </a:extLst>
          </p:cNvPr>
          <p:cNvSpPr>
            <a:spLocks noGrp="1"/>
          </p:cNvSpPr>
          <p:nvPr>
            <p:ph idx="1"/>
          </p:nvPr>
        </p:nvSpPr>
        <p:spPr/>
        <p:txBody>
          <a:bodyPr>
            <a:normAutofit/>
          </a:bodyPr>
          <a:lstStyle/>
          <a:p>
            <a:r>
              <a:rPr lang="en-US" sz="2800" dirty="0"/>
              <a:t>We are going to program a Cashier working for….</a:t>
            </a:r>
          </a:p>
          <a:p>
            <a:endParaRPr lang="en-US" sz="2800" dirty="0"/>
          </a:p>
          <a:p>
            <a:endParaRPr lang="en-US" sz="2800" dirty="0"/>
          </a:p>
          <a:p>
            <a:endParaRPr lang="en-US" sz="2800" dirty="0"/>
          </a:p>
          <a:p>
            <a:endParaRPr lang="en-US" sz="2800" dirty="0"/>
          </a:p>
          <a:p>
            <a:endParaRPr lang="en-US" sz="2800" dirty="0"/>
          </a:p>
          <a:p>
            <a:pPr marL="0" indent="0" algn="ctr">
              <a:buNone/>
            </a:pPr>
            <a:r>
              <a:rPr lang="en-US" sz="2800" dirty="0">
                <a:hlinkClick r:id="rId3"/>
              </a:rPr>
              <a:t>https://github.com/mattchiogioji17/spock-demo</a:t>
            </a:r>
            <a:r>
              <a:rPr lang="en-US" sz="2800" dirty="0"/>
              <a:t> </a:t>
            </a:r>
          </a:p>
        </p:txBody>
      </p:sp>
      <p:pic>
        <p:nvPicPr>
          <p:cNvPr id="2050" name="Picture 2" descr="Image result for chick fil a">
            <a:extLst>
              <a:ext uri="{FF2B5EF4-FFF2-40B4-BE49-F238E27FC236}">
                <a16:creationId xmlns:a16="http://schemas.microsoft.com/office/drawing/2014/main" id="{DE924027-2F6F-4AD1-8F39-651B1B2E15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9949" y="2900034"/>
            <a:ext cx="4530847" cy="217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397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6836B0F-2395-43B9-BBEF-90A78CA70F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Sales strategy presentation (widescreen)</Template>
  <TotalTime>29125</TotalTime>
  <Words>1115</Words>
  <Application>Microsoft Office PowerPoint</Application>
  <PresentationFormat>Widescreen</PresentationFormat>
  <Paragraphs>122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Testing with Spock and Groovy</vt:lpstr>
      <vt:lpstr>About Me</vt:lpstr>
      <vt:lpstr>Agenda</vt:lpstr>
      <vt:lpstr>BDD vs TDD</vt:lpstr>
      <vt:lpstr>What is Spock?</vt:lpstr>
      <vt:lpstr>Specification</vt:lpstr>
      <vt:lpstr>Code Examples</vt:lpstr>
      <vt:lpstr>Spock vs JUnit</vt:lpstr>
      <vt:lpstr>Demo</vt:lpstr>
      <vt:lpstr>Application Structure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Spock and Groovy</dc:title>
  <dc:creator>Matthew Chiogioji</dc:creator>
  <cp:keywords/>
  <cp:lastModifiedBy>Matthew Chiogioji</cp:lastModifiedBy>
  <cp:revision>21</cp:revision>
  <dcterms:created xsi:type="dcterms:W3CDTF">2017-08-07T11:03:15Z</dcterms:created>
  <dcterms:modified xsi:type="dcterms:W3CDTF">2017-10-10T11:22:48Z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TC034180659991</vt:lpwstr>
  </property>
</Properties>
</file>