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sldIdLst>
    <p:sldId id="408" r:id="rId5"/>
    <p:sldId id="409" r:id="rId6"/>
    <p:sldId id="411" r:id="rId7"/>
    <p:sldId id="412" r:id="rId8"/>
    <p:sldId id="41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 Slides" id="{5FA7FD73-67D8-4DA9-8B90-A031C0E32DFB}">
          <p14:sldIdLst/>
        </p14:section>
        <p14:section name="1. Post-SPA Massage" id="{B0EF5DAE-5F72-4113-9934-67AE82B9B548}">
          <p14:sldIdLst/>
        </p14:section>
        <p14:section name="2. Java 17 - What's coming" id="{5A0306B4-1E8F-434D-BAC0-0B011CB9C893}">
          <p14:sldIdLst/>
        </p14:section>
        <p14:section name="3. LR Visual Footprint" id="{63543B5C-8EB8-4551-98AB-9CBFA7C8070B}">
          <p14:sldIdLst/>
        </p14:section>
        <p14:section name="4. Better Living With Toggles 2" id="{12AE1FAC-FE7A-436F-ACF3-FAE46BC15BCE}">
          <p14:sldIdLst/>
        </p14:section>
        <p14:section name="5. Emerald Jenkins Executors" id="{59652160-AF93-4040-B2C9-972C8A168234}">
          <p14:sldIdLst/>
        </p14:section>
        <p14:section name="6. Now Boarding: E-Verify Documentation Pilot" id="{CB809611-4327-4B74-9C32-F6257325025A}">
          <p14:sldIdLst/>
        </p14:section>
        <p14:section name="7. E.P.O.C.H." id="{EEE18B60-983C-429A-8DD3-92B59B7809D1}">
          <p14:sldIdLst/>
        </p14:section>
        <p14:section name="8. VerUDS Road to Version 1.0.0." id="{FCD45613-8525-4B72-9613-23DBDEBC437D}">
          <p14:sldIdLst/>
        </p14:section>
        <p14:section name="9. Help Me Help You: NLP/AI for Support Ticket Analysis" id="{110F11CA-9357-4A76-BF9E-75087FC22FE5}">
          <p14:sldIdLst/>
        </p14:section>
        <p14:section name="10. IE 11 bug? Not working Safari?.. CBT got you covered" id="{AAB878AF-C74D-488A-8586-49F93946BEE1}">
          <p14:sldIdLst/>
        </p14:section>
        <p14:section name="11. You have no power here. Begone!" id="{6FCCD9A0-A6D1-4D72-BF8B-3800DE01ACD7}">
          <p14:sldIdLst/>
        </p14:section>
        <p14:section name="12. Fixing Logger's Block" id="{745DB786-7996-4F20-8508-0BFDB92387C5}">
          <p14:sldIdLst/>
        </p14:section>
        <p14:section name="13. Chat in a Hat" id="{2D285C84-B100-42C9-B6F4-E10D1E63F9BF}">
          <p14:sldIdLst>
            <p14:sldId id="408"/>
            <p14:sldId id="409"/>
            <p14:sldId id="411"/>
            <p14:sldId id="412"/>
            <p14:sldId id="413"/>
          </p14:sldIdLst>
        </p14:section>
        <p14:section name="14. NARA Purge Challenge" id="{1E5C678A-CF5D-470C-8B23-8BB8B1699B64}">
          <p14:sldIdLst/>
        </p14:section>
        <p14:section name="15. Argo Fix Yourself" id="{924F7872-255F-44F4-8DDC-6216C77F8BFA}">
          <p14:sldIdLst/>
        </p14:section>
        <p14:section name="16. Validate EVE NextGen Prototype" id="{A16062C9-1441-44C1-A947-2CC8A31B1C71}">
          <p14:sldIdLst/>
        </p14:section>
        <p14:section name="17. Ending the Vis-Mock-ery" id="{BE312C1F-946B-4EA8-B5A0-774F657F0C24}">
          <p14:sldIdLst/>
        </p14:section>
        <p14:section name="18. AVR / IAV Reduction" id="{DFA420E7-55F1-495F-B768-F9C663D3BC1D}">
          <p14:sldIdLst/>
        </p14:section>
        <p14:section name="19. Automate VRT Testing Using Cypress" id="{1A0E0FD4-F7E5-4BAB-9BC4-190F29B887C8}">
          <p14:sldIdLst/>
        </p14:section>
        <p14:section name="20. Raking Gems: A Legacy Retirement Story" id="{D1604B05-1465-407D-8964-F30A47753E3B}">
          <p14:sldIdLst/>
        </p14:section>
        <p14:section name="21. Please Cancel Query Slowness" id="{BCC0C3A3-2607-494E-BD79-3E78C17B8564}">
          <p14:sldIdLst/>
        </p14:section>
        <p14:section name="22. LR Oracle Progress" id="{D88E15C2-564A-4541-8A29-ADE26249AC96}">
          <p14:sldIdLst/>
        </p14:section>
        <p14:section name="Final Slide" id="{872A5199-C5A0-4CE3-B179-0DE7C7EC1C3D}">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lsea Lewis" initials="CL" lastIdx="7" clrIdx="0">
    <p:extLst>
      <p:ext uri="{19B8F6BF-5375-455C-9EA6-DF929625EA0E}">
        <p15:presenceInfo xmlns:p15="http://schemas.microsoft.com/office/powerpoint/2012/main" userId="Chelsea Lewis" providerId="None"/>
      </p:ext>
    </p:extLst>
  </p:cmAuthor>
  <p:cmAuthor id="2" name="Lewis, Chelsea M (CTR)" initials="LCM(" lastIdx="29" clrIdx="1">
    <p:extLst>
      <p:ext uri="{19B8F6BF-5375-455C-9EA6-DF929625EA0E}">
        <p15:presenceInfo xmlns:p15="http://schemas.microsoft.com/office/powerpoint/2012/main" userId="Lewis, Chelsea M (CTR)" providerId="None"/>
      </p:ext>
    </p:extLst>
  </p:cmAuthor>
  <p:cmAuthor id="3" name="Chelsea" initials="C" lastIdx="2" clrIdx="2">
    <p:extLst>
      <p:ext uri="{19B8F6BF-5375-455C-9EA6-DF929625EA0E}">
        <p15:presenceInfo xmlns:p15="http://schemas.microsoft.com/office/powerpoint/2012/main" userId="S::chelsea.lewis@slalom.com::92bb8e4c-ffd2-4348-9110-f24e2d44ae0e" providerId="AD"/>
      </p:ext>
    </p:extLst>
  </p:cmAuthor>
  <p:cmAuthor id="4" name="Chelsea" initials="C [2]" lastIdx="7" clrIdx="3">
    <p:extLst>
      <p:ext uri="{19B8F6BF-5375-455C-9EA6-DF929625EA0E}">
        <p15:presenceInfo xmlns:p15="http://schemas.microsoft.com/office/powerpoint/2012/main" userId="Chelsea" providerId="None"/>
      </p:ext>
    </p:extLst>
  </p:cmAuthor>
  <p:cmAuthor id="5" name="Holbert, Ellie H (CTR)" initials="HEH(" lastIdx="74" clrIdx="4">
    <p:extLst>
      <p:ext uri="{19B8F6BF-5375-455C-9EA6-DF929625EA0E}">
        <p15:presenceInfo xmlns:p15="http://schemas.microsoft.com/office/powerpoint/2012/main" userId="S::ellie.h.holbert@uscis.dhs.gov::cd10c855-4158-480c-8b00-264bef47a5a2" providerId="AD"/>
      </p:ext>
    </p:extLst>
  </p:cmAuthor>
  <p:cmAuthor id="6" name="Kirk, Paul I (CTR)" initials="K(" lastIdx="4" clrIdx="5">
    <p:extLst>
      <p:ext uri="{19B8F6BF-5375-455C-9EA6-DF929625EA0E}">
        <p15:presenceInfo xmlns:p15="http://schemas.microsoft.com/office/powerpoint/2012/main" userId="S::paul.i.kirk@uscis.dhs.gov::05029ebe-56c3-4fa5-a9e8-1480c8a6683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289"/>
    <a:srgbClr val="1A43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3CF04E-78C9-4679-A43B-6EE63D4E1A4A}" v="44" dt="2021-09-20T19:14:59.638"/>
    <p1510:client id="{319AFABC-11F8-E142-BAEF-E49E6E7B454B}" v="2993" dt="2021-09-20T20:14:07.566"/>
    <p1510:client id="{6B4440D1-ACA8-4FAF-A86C-E6F81DC4AD3B}" v="69" dt="2021-09-20T18:59:04.178"/>
    <p1510:client id="{741307B2-6353-9043-AB07-5F6E2903AE2C}" v="3020" dt="2021-09-20T21:30:34.785"/>
    <p1510:client id="{7EDD96A4-4B94-4B66-B29C-4A0530979B6C}" v="69" dt="2021-09-20T19:07:37.413"/>
    <p1510:client id="{8DFFF6FB-B5A2-4494-B5DD-4798F22A5F54}" v="278" dt="2021-09-20T21:27:00.418"/>
    <p1510:client id="{A2809766-4C7C-4D07-8241-B5BA7A14D611}" v="5" dt="2021-09-20T17:22:59.635"/>
    <p1510:client id="{A3C933F8-54A0-1048-B5E7-63350FA18D0A}" v="695" dt="2021-09-20T18:35:17.341"/>
    <p1510:client id="{B028C5F6-3B1F-4834-BEC3-82B73E9502A5}" v="133" dt="2021-09-20T20:09:16.523"/>
    <p1510:client id="{CB04EDFA-E3FB-40EE-AE3E-935AAAE90572}" v="69" dt="2021-09-20T18:56:07.404"/>
    <p1510:client id="{F564F0A4-E6D2-4184-9D23-010521D1D7CB}" v="2303" dt="2021-09-20T21:23:01.704"/>
  </p1510:revLst>
</p1510:revInfo>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79"/>
    <p:restoredTop sz="94666"/>
  </p:normalViewPr>
  <p:slideViewPr>
    <p:cSldViewPr snapToGrid="0">
      <p:cViewPr varScale="1">
        <p:scale>
          <a:sx n="129" d="100"/>
          <a:sy n="129" d="100"/>
        </p:scale>
        <p:origin x="8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lbert, Ellie H (CTR)" userId="cd10c855-4158-480c-8b00-264bef47a5a2" providerId="ADAL" clId="{277C02CA-D422-49E8-BC81-80E214DAFC3F}"/>
    <pc:docChg chg="undo custSel addSld delSld modSld addSection modSection">
      <pc:chgData name="Holbert, Ellie H (CTR)" userId="cd10c855-4158-480c-8b00-264bef47a5a2" providerId="ADAL" clId="{277C02CA-D422-49E8-BC81-80E214DAFC3F}" dt="2021-09-08T12:38:58.640" v="80" actId="20577"/>
      <pc:docMkLst>
        <pc:docMk/>
      </pc:docMkLst>
      <pc:sldChg chg="modSp mod">
        <pc:chgData name="Holbert, Ellie H (CTR)" userId="cd10c855-4158-480c-8b00-264bef47a5a2" providerId="ADAL" clId="{277C02CA-D422-49E8-BC81-80E214DAFC3F}" dt="2021-09-08T12:35:51.234" v="25" actId="20577"/>
        <pc:sldMkLst>
          <pc:docMk/>
          <pc:sldMk cId="190180830" sldId="261"/>
        </pc:sldMkLst>
        <pc:spChg chg="mod">
          <ac:chgData name="Holbert, Ellie H (CTR)" userId="cd10c855-4158-480c-8b00-264bef47a5a2" providerId="ADAL" clId="{277C02CA-D422-49E8-BC81-80E214DAFC3F}" dt="2021-09-08T12:35:45.490" v="8" actId="20577"/>
          <ac:spMkLst>
            <pc:docMk/>
            <pc:sldMk cId="190180830" sldId="261"/>
            <ac:spMk id="2" creationId="{A8234763-C72C-044B-8A8C-EF2986FDB0A6}"/>
          </ac:spMkLst>
        </pc:spChg>
        <pc:spChg chg="mod">
          <ac:chgData name="Holbert, Ellie H (CTR)" userId="cd10c855-4158-480c-8b00-264bef47a5a2" providerId="ADAL" clId="{277C02CA-D422-49E8-BC81-80E214DAFC3F}" dt="2021-09-08T12:35:51.234" v="25" actId="20577"/>
          <ac:spMkLst>
            <pc:docMk/>
            <pc:sldMk cId="190180830" sldId="261"/>
            <ac:spMk id="3" creationId="{0C060AEF-9B81-4DC4-BD17-C38C865DD9CF}"/>
          </ac:spMkLst>
        </pc:spChg>
      </pc:sldChg>
      <pc:sldChg chg="modCm">
        <pc:chgData name="Holbert, Ellie H (CTR)" userId="cd10c855-4158-480c-8b00-264bef47a5a2" providerId="ADAL" clId="{277C02CA-D422-49E8-BC81-80E214DAFC3F}" dt="2021-09-08T12:36:32.870" v="28"/>
        <pc:sldMkLst>
          <pc:docMk/>
          <pc:sldMk cId="2685054372" sldId="307"/>
        </pc:sldMkLst>
      </pc:sldChg>
      <pc:sldChg chg="modCm">
        <pc:chgData name="Holbert, Ellie H (CTR)" userId="cd10c855-4158-480c-8b00-264bef47a5a2" providerId="ADAL" clId="{277C02CA-D422-49E8-BC81-80E214DAFC3F}" dt="2021-09-08T12:36:53.469" v="29"/>
        <pc:sldMkLst>
          <pc:docMk/>
          <pc:sldMk cId="2108421069" sldId="315"/>
        </pc:sldMkLst>
      </pc:sldChg>
      <pc:sldChg chg="add">
        <pc:chgData name="Holbert, Ellie H (CTR)" userId="cd10c855-4158-480c-8b00-264bef47a5a2" providerId="ADAL" clId="{277C02CA-D422-49E8-BC81-80E214DAFC3F}" dt="2021-09-08T12:37:24.518" v="34"/>
        <pc:sldMkLst>
          <pc:docMk/>
          <pc:sldMk cId="2999998408" sldId="318"/>
        </pc:sldMkLst>
      </pc:sldChg>
      <pc:sldChg chg="new del">
        <pc:chgData name="Holbert, Ellie H (CTR)" userId="cd10c855-4158-480c-8b00-264bef47a5a2" providerId="ADAL" clId="{277C02CA-D422-49E8-BC81-80E214DAFC3F}" dt="2021-09-08T12:37:16.315" v="31" actId="680"/>
        <pc:sldMkLst>
          <pc:docMk/>
          <pc:sldMk cId="3665037684" sldId="318"/>
        </pc:sldMkLst>
      </pc:sldChg>
      <pc:sldChg chg="add">
        <pc:chgData name="Holbert, Ellie H (CTR)" userId="cd10c855-4158-480c-8b00-264bef47a5a2" providerId="ADAL" clId="{277C02CA-D422-49E8-BC81-80E214DAFC3F}" dt="2021-09-08T12:37:24.518" v="34"/>
        <pc:sldMkLst>
          <pc:docMk/>
          <pc:sldMk cId="2321929045" sldId="319"/>
        </pc:sldMkLst>
      </pc:sldChg>
      <pc:sldChg chg="add">
        <pc:chgData name="Holbert, Ellie H (CTR)" userId="cd10c855-4158-480c-8b00-264bef47a5a2" providerId="ADAL" clId="{277C02CA-D422-49E8-BC81-80E214DAFC3F}" dt="2021-09-08T12:37:24.518" v="34"/>
        <pc:sldMkLst>
          <pc:docMk/>
          <pc:sldMk cId="3539400113" sldId="320"/>
        </pc:sldMkLst>
      </pc:sldChg>
      <pc:sldChg chg="add">
        <pc:chgData name="Holbert, Ellie H (CTR)" userId="cd10c855-4158-480c-8b00-264bef47a5a2" providerId="ADAL" clId="{277C02CA-D422-49E8-BC81-80E214DAFC3F}" dt="2021-09-08T12:37:24.518" v="34"/>
        <pc:sldMkLst>
          <pc:docMk/>
          <pc:sldMk cId="11199097" sldId="321"/>
        </pc:sldMkLst>
      </pc:sldChg>
      <pc:sldChg chg="add">
        <pc:chgData name="Holbert, Ellie H (CTR)" userId="cd10c855-4158-480c-8b00-264bef47a5a2" providerId="ADAL" clId="{277C02CA-D422-49E8-BC81-80E214DAFC3F}" dt="2021-09-08T12:37:24.518" v="34"/>
        <pc:sldMkLst>
          <pc:docMk/>
          <pc:sldMk cId="2468037738" sldId="322"/>
        </pc:sldMkLst>
      </pc:sldChg>
      <pc:sldChg chg="add">
        <pc:chgData name="Holbert, Ellie H (CTR)" userId="cd10c855-4158-480c-8b00-264bef47a5a2" providerId="ADAL" clId="{277C02CA-D422-49E8-BC81-80E214DAFC3F}" dt="2021-09-08T12:37:24.518" v="34"/>
        <pc:sldMkLst>
          <pc:docMk/>
          <pc:sldMk cId="2832582410" sldId="323"/>
        </pc:sldMkLst>
      </pc:sldChg>
      <pc:sldChg chg="modSp add mod">
        <pc:chgData name="Holbert, Ellie H (CTR)" userId="cd10c855-4158-480c-8b00-264bef47a5a2" providerId="ADAL" clId="{277C02CA-D422-49E8-BC81-80E214DAFC3F}" dt="2021-09-08T12:37:37.742" v="39" actId="20577"/>
        <pc:sldMkLst>
          <pc:docMk/>
          <pc:sldMk cId="2292751186" sldId="324"/>
        </pc:sldMkLst>
        <pc:spChg chg="mod">
          <ac:chgData name="Holbert, Ellie H (CTR)" userId="cd10c855-4158-480c-8b00-264bef47a5a2" providerId="ADAL" clId="{277C02CA-D422-49E8-BC81-80E214DAFC3F}" dt="2021-09-08T12:37:37.742" v="39" actId="20577"/>
          <ac:spMkLst>
            <pc:docMk/>
            <pc:sldMk cId="2292751186" sldId="324"/>
            <ac:spMk id="5" creationId="{42F0FB79-06D1-BC44-8E5A-D458F1A547BF}"/>
          </ac:spMkLst>
        </pc:spChg>
      </pc:sldChg>
      <pc:sldChg chg="add">
        <pc:chgData name="Holbert, Ellie H (CTR)" userId="cd10c855-4158-480c-8b00-264bef47a5a2" providerId="ADAL" clId="{277C02CA-D422-49E8-BC81-80E214DAFC3F}" dt="2021-09-08T12:37:35.693" v="37"/>
        <pc:sldMkLst>
          <pc:docMk/>
          <pc:sldMk cId="668205159" sldId="325"/>
        </pc:sldMkLst>
      </pc:sldChg>
      <pc:sldChg chg="add">
        <pc:chgData name="Holbert, Ellie H (CTR)" userId="cd10c855-4158-480c-8b00-264bef47a5a2" providerId="ADAL" clId="{277C02CA-D422-49E8-BC81-80E214DAFC3F}" dt="2021-09-08T12:37:35.693" v="37"/>
        <pc:sldMkLst>
          <pc:docMk/>
          <pc:sldMk cId="2724166920" sldId="326"/>
        </pc:sldMkLst>
      </pc:sldChg>
      <pc:sldChg chg="add">
        <pc:chgData name="Holbert, Ellie H (CTR)" userId="cd10c855-4158-480c-8b00-264bef47a5a2" providerId="ADAL" clId="{277C02CA-D422-49E8-BC81-80E214DAFC3F}" dt="2021-09-08T12:37:35.693" v="37"/>
        <pc:sldMkLst>
          <pc:docMk/>
          <pc:sldMk cId="3444603478" sldId="327"/>
        </pc:sldMkLst>
      </pc:sldChg>
      <pc:sldChg chg="add">
        <pc:chgData name="Holbert, Ellie H (CTR)" userId="cd10c855-4158-480c-8b00-264bef47a5a2" providerId="ADAL" clId="{277C02CA-D422-49E8-BC81-80E214DAFC3F}" dt="2021-09-08T12:37:35.693" v="37"/>
        <pc:sldMkLst>
          <pc:docMk/>
          <pc:sldMk cId="1455545503" sldId="328"/>
        </pc:sldMkLst>
      </pc:sldChg>
      <pc:sldChg chg="add">
        <pc:chgData name="Holbert, Ellie H (CTR)" userId="cd10c855-4158-480c-8b00-264bef47a5a2" providerId="ADAL" clId="{277C02CA-D422-49E8-BC81-80E214DAFC3F}" dt="2021-09-08T12:37:35.693" v="37"/>
        <pc:sldMkLst>
          <pc:docMk/>
          <pc:sldMk cId="3760106561" sldId="329"/>
        </pc:sldMkLst>
      </pc:sldChg>
      <pc:sldChg chg="modSp add mod">
        <pc:chgData name="Holbert, Ellie H (CTR)" userId="cd10c855-4158-480c-8b00-264bef47a5a2" providerId="ADAL" clId="{277C02CA-D422-49E8-BC81-80E214DAFC3F}" dt="2021-09-08T12:37:46.888" v="44" actId="20577"/>
        <pc:sldMkLst>
          <pc:docMk/>
          <pc:sldMk cId="140727557" sldId="330"/>
        </pc:sldMkLst>
        <pc:spChg chg="mod">
          <ac:chgData name="Holbert, Ellie H (CTR)" userId="cd10c855-4158-480c-8b00-264bef47a5a2" providerId="ADAL" clId="{277C02CA-D422-49E8-BC81-80E214DAFC3F}" dt="2021-09-08T12:37:46.888" v="44" actId="20577"/>
          <ac:spMkLst>
            <pc:docMk/>
            <pc:sldMk cId="140727557" sldId="330"/>
            <ac:spMk id="5" creationId="{42F0FB79-06D1-BC44-8E5A-D458F1A547BF}"/>
          </ac:spMkLst>
        </pc:spChg>
      </pc:sldChg>
      <pc:sldChg chg="add">
        <pc:chgData name="Holbert, Ellie H (CTR)" userId="cd10c855-4158-480c-8b00-264bef47a5a2" providerId="ADAL" clId="{277C02CA-D422-49E8-BC81-80E214DAFC3F}" dt="2021-09-08T12:37:44.123" v="42"/>
        <pc:sldMkLst>
          <pc:docMk/>
          <pc:sldMk cId="3158828259" sldId="331"/>
        </pc:sldMkLst>
      </pc:sldChg>
      <pc:sldChg chg="add">
        <pc:chgData name="Holbert, Ellie H (CTR)" userId="cd10c855-4158-480c-8b00-264bef47a5a2" providerId="ADAL" clId="{277C02CA-D422-49E8-BC81-80E214DAFC3F}" dt="2021-09-08T12:37:44.123" v="42"/>
        <pc:sldMkLst>
          <pc:docMk/>
          <pc:sldMk cId="2002141302" sldId="332"/>
        </pc:sldMkLst>
      </pc:sldChg>
      <pc:sldChg chg="add">
        <pc:chgData name="Holbert, Ellie H (CTR)" userId="cd10c855-4158-480c-8b00-264bef47a5a2" providerId="ADAL" clId="{277C02CA-D422-49E8-BC81-80E214DAFC3F}" dt="2021-09-08T12:37:44.123" v="42"/>
        <pc:sldMkLst>
          <pc:docMk/>
          <pc:sldMk cId="2411135043" sldId="333"/>
        </pc:sldMkLst>
      </pc:sldChg>
      <pc:sldChg chg="add">
        <pc:chgData name="Holbert, Ellie H (CTR)" userId="cd10c855-4158-480c-8b00-264bef47a5a2" providerId="ADAL" clId="{277C02CA-D422-49E8-BC81-80E214DAFC3F}" dt="2021-09-08T12:37:44.123" v="42"/>
        <pc:sldMkLst>
          <pc:docMk/>
          <pc:sldMk cId="538969772" sldId="334"/>
        </pc:sldMkLst>
      </pc:sldChg>
      <pc:sldChg chg="add">
        <pc:chgData name="Holbert, Ellie H (CTR)" userId="cd10c855-4158-480c-8b00-264bef47a5a2" providerId="ADAL" clId="{277C02CA-D422-49E8-BC81-80E214DAFC3F}" dt="2021-09-08T12:37:44.123" v="42"/>
        <pc:sldMkLst>
          <pc:docMk/>
          <pc:sldMk cId="1814574555" sldId="335"/>
        </pc:sldMkLst>
      </pc:sldChg>
      <pc:sldChg chg="modSp add mod">
        <pc:chgData name="Holbert, Ellie H (CTR)" userId="cd10c855-4158-480c-8b00-264bef47a5a2" providerId="ADAL" clId="{277C02CA-D422-49E8-BC81-80E214DAFC3F}" dt="2021-09-08T12:37:57.272" v="49" actId="20577"/>
        <pc:sldMkLst>
          <pc:docMk/>
          <pc:sldMk cId="2454361810" sldId="336"/>
        </pc:sldMkLst>
        <pc:spChg chg="mod">
          <ac:chgData name="Holbert, Ellie H (CTR)" userId="cd10c855-4158-480c-8b00-264bef47a5a2" providerId="ADAL" clId="{277C02CA-D422-49E8-BC81-80E214DAFC3F}" dt="2021-09-08T12:37:57.272" v="49" actId="20577"/>
          <ac:spMkLst>
            <pc:docMk/>
            <pc:sldMk cId="2454361810" sldId="336"/>
            <ac:spMk id="5" creationId="{42F0FB79-06D1-BC44-8E5A-D458F1A547BF}"/>
          </ac:spMkLst>
        </pc:spChg>
      </pc:sldChg>
      <pc:sldChg chg="add">
        <pc:chgData name="Holbert, Ellie H (CTR)" userId="cd10c855-4158-480c-8b00-264bef47a5a2" providerId="ADAL" clId="{277C02CA-D422-49E8-BC81-80E214DAFC3F}" dt="2021-09-08T12:37:55.170" v="47"/>
        <pc:sldMkLst>
          <pc:docMk/>
          <pc:sldMk cId="2925822218" sldId="337"/>
        </pc:sldMkLst>
      </pc:sldChg>
      <pc:sldChg chg="add">
        <pc:chgData name="Holbert, Ellie H (CTR)" userId="cd10c855-4158-480c-8b00-264bef47a5a2" providerId="ADAL" clId="{277C02CA-D422-49E8-BC81-80E214DAFC3F}" dt="2021-09-08T12:37:55.170" v="47"/>
        <pc:sldMkLst>
          <pc:docMk/>
          <pc:sldMk cId="144578974" sldId="338"/>
        </pc:sldMkLst>
      </pc:sldChg>
      <pc:sldChg chg="add">
        <pc:chgData name="Holbert, Ellie H (CTR)" userId="cd10c855-4158-480c-8b00-264bef47a5a2" providerId="ADAL" clId="{277C02CA-D422-49E8-BC81-80E214DAFC3F}" dt="2021-09-08T12:37:55.170" v="47"/>
        <pc:sldMkLst>
          <pc:docMk/>
          <pc:sldMk cId="3517586013" sldId="339"/>
        </pc:sldMkLst>
      </pc:sldChg>
      <pc:sldChg chg="add">
        <pc:chgData name="Holbert, Ellie H (CTR)" userId="cd10c855-4158-480c-8b00-264bef47a5a2" providerId="ADAL" clId="{277C02CA-D422-49E8-BC81-80E214DAFC3F}" dt="2021-09-08T12:37:55.170" v="47"/>
        <pc:sldMkLst>
          <pc:docMk/>
          <pc:sldMk cId="385203705" sldId="340"/>
        </pc:sldMkLst>
      </pc:sldChg>
      <pc:sldChg chg="add">
        <pc:chgData name="Holbert, Ellie H (CTR)" userId="cd10c855-4158-480c-8b00-264bef47a5a2" providerId="ADAL" clId="{277C02CA-D422-49E8-BC81-80E214DAFC3F}" dt="2021-09-08T12:37:55.170" v="47"/>
        <pc:sldMkLst>
          <pc:docMk/>
          <pc:sldMk cId="565600249" sldId="341"/>
        </pc:sldMkLst>
      </pc:sldChg>
      <pc:sldChg chg="modSp add mod">
        <pc:chgData name="Holbert, Ellie H (CTR)" userId="cd10c855-4158-480c-8b00-264bef47a5a2" providerId="ADAL" clId="{277C02CA-D422-49E8-BC81-80E214DAFC3F}" dt="2021-09-08T12:38:07.483" v="54" actId="20577"/>
        <pc:sldMkLst>
          <pc:docMk/>
          <pc:sldMk cId="3404298677" sldId="342"/>
        </pc:sldMkLst>
        <pc:spChg chg="mod">
          <ac:chgData name="Holbert, Ellie H (CTR)" userId="cd10c855-4158-480c-8b00-264bef47a5a2" providerId="ADAL" clId="{277C02CA-D422-49E8-BC81-80E214DAFC3F}" dt="2021-09-08T12:38:07.483" v="54" actId="20577"/>
          <ac:spMkLst>
            <pc:docMk/>
            <pc:sldMk cId="3404298677" sldId="342"/>
            <ac:spMk id="5" creationId="{42F0FB79-06D1-BC44-8E5A-D458F1A547BF}"/>
          </ac:spMkLst>
        </pc:spChg>
      </pc:sldChg>
      <pc:sldChg chg="add">
        <pc:chgData name="Holbert, Ellie H (CTR)" userId="cd10c855-4158-480c-8b00-264bef47a5a2" providerId="ADAL" clId="{277C02CA-D422-49E8-BC81-80E214DAFC3F}" dt="2021-09-08T12:38:05.758" v="52"/>
        <pc:sldMkLst>
          <pc:docMk/>
          <pc:sldMk cId="1466349090" sldId="343"/>
        </pc:sldMkLst>
      </pc:sldChg>
      <pc:sldChg chg="add">
        <pc:chgData name="Holbert, Ellie H (CTR)" userId="cd10c855-4158-480c-8b00-264bef47a5a2" providerId="ADAL" clId="{277C02CA-D422-49E8-BC81-80E214DAFC3F}" dt="2021-09-08T12:38:05.758" v="52"/>
        <pc:sldMkLst>
          <pc:docMk/>
          <pc:sldMk cId="818946968" sldId="344"/>
        </pc:sldMkLst>
      </pc:sldChg>
      <pc:sldChg chg="add">
        <pc:chgData name="Holbert, Ellie H (CTR)" userId="cd10c855-4158-480c-8b00-264bef47a5a2" providerId="ADAL" clId="{277C02CA-D422-49E8-BC81-80E214DAFC3F}" dt="2021-09-08T12:38:05.758" v="52"/>
        <pc:sldMkLst>
          <pc:docMk/>
          <pc:sldMk cId="2776883179" sldId="345"/>
        </pc:sldMkLst>
      </pc:sldChg>
      <pc:sldChg chg="add">
        <pc:chgData name="Holbert, Ellie H (CTR)" userId="cd10c855-4158-480c-8b00-264bef47a5a2" providerId="ADAL" clId="{277C02CA-D422-49E8-BC81-80E214DAFC3F}" dt="2021-09-08T12:38:05.758" v="52"/>
        <pc:sldMkLst>
          <pc:docMk/>
          <pc:sldMk cId="214389607" sldId="346"/>
        </pc:sldMkLst>
      </pc:sldChg>
      <pc:sldChg chg="add">
        <pc:chgData name="Holbert, Ellie H (CTR)" userId="cd10c855-4158-480c-8b00-264bef47a5a2" providerId="ADAL" clId="{277C02CA-D422-49E8-BC81-80E214DAFC3F}" dt="2021-09-08T12:38:05.758" v="52"/>
        <pc:sldMkLst>
          <pc:docMk/>
          <pc:sldMk cId="2295764850" sldId="347"/>
        </pc:sldMkLst>
      </pc:sldChg>
      <pc:sldChg chg="modSp add mod">
        <pc:chgData name="Holbert, Ellie H (CTR)" userId="cd10c855-4158-480c-8b00-264bef47a5a2" providerId="ADAL" clId="{277C02CA-D422-49E8-BC81-80E214DAFC3F}" dt="2021-09-08T12:38:16.189" v="59" actId="20577"/>
        <pc:sldMkLst>
          <pc:docMk/>
          <pc:sldMk cId="997560661" sldId="348"/>
        </pc:sldMkLst>
        <pc:spChg chg="mod">
          <ac:chgData name="Holbert, Ellie H (CTR)" userId="cd10c855-4158-480c-8b00-264bef47a5a2" providerId="ADAL" clId="{277C02CA-D422-49E8-BC81-80E214DAFC3F}" dt="2021-09-08T12:38:16.189" v="59" actId="20577"/>
          <ac:spMkLst>
            <pc:docMk/>
            <pc:sldMk cId="997560661" sldId="348"/>
            <ac:spMk id="5" creationId="{42F0FB79-06D1-BC44-8E5A-D458F1A547BF}"/>
          </ac:spMkLst>
        </pc:spChg>
      </pc:sldChg>
      <pc:sldChg chg="add">
        <pc:chgData name="Holbert, Ellie H (CTR)" userId="cd10c855-4158-480c-8b00-264bef47a5a2" providerId="ADAL" clId="{277C02CA-D422-49E8-BC81-80E214DAFC3F}" dt="2021-09-08T12:38:14.212" v="57"/>
        <pc:sldMkLst>
          <pc:docMk/>
          <pc:sldMk cId="2277397392" sldId="349"/>
        </pc:sldMkLst>
      </pc:sldChg>
      <pc:sldChg chg="add">
        <pc:chgData name="Holbert, Ellie H (CTR)" userId="cd10c855-4158-480c-8b00-264bef47a5a2" providerId="ADAL" clId="{277C02CA-D422-49E8-BC81-80E214DAFC3F}" dt="2021-09-08T12:38:14.212" v="57"/>
        <pc:sldMkLst>
          <pc:docMk/>
          <pc:sldMk cId="50769273" sldId="350"/>
        </pc:sldMkLst>
      </pc:sldChg>
      <pc:sldChg chg="add">
        <pc:chgData name="Holbert, Ellie H (CTR)" userId="cd10c855-4158-480c-8b00-264bef47a5a2" providerId="ADAL" clId="{277C02CA-D422-49E8-BC81-80E214DAFC3F}" dt="2021-09-08T12:38:14.212" v="57"/>
        <pc:sldMkLst>
          <pc:docMk/>
          <pc:sldMk cId="859493793" sldId="351"/>
        </pc:sldMkLst>
      </pc:sldChg>
      <pc:sldChg chg="add">
        <pc:chgData name="Holbert, Ellie H (CTR)" userId="cd10c855-4158-480c-8b00-264bef47a5a2" providerId="ADAL" clId="{277C02CA-D422-49E8-BC81-80E214DAFC3F}" dt="2021-09-08T12:38:14.212" v="57"/>
        <pc:sldMkLst>
          <pc:docMk/>
          <pc:sldMk cId="2861643019" sldId="352"/>
        </pc:sldMkLst>
      </pc:sldChg>
      <pc:sldChg chg="add">
        <pc:chgData name="Holbert, Ellie H (CTR)" userId="cd10c855-4158-480c-8b00-264bef47a5a2" providerId="ADAL" clId="{277C02CA-D422-49E8-BC81-80E214DAFC3F}" dt="2021-09-08T12:38:14.212" v="57"/>
        <pc:sldMkLst>
          <pc:docMk/>
          <pc:sldMk cId="2093138651" sldId="353"/>
        </pc:sldMkLst>
      </pc:sldChg>
      <pc:sldChg chg="modSp add mod">
        <pc:chgData name="Holbert, Ellie H (CTR)" userId="cd10c855-4158-480c-8b00-264bef47a5a2" providerId="ADAL" clId="{277C02CA-D422-49E8-BC81-80E214DAFC3F}" dt="2021-09-08T12:38:24.412" v="64" actId="20577"/>
        <pc:sldMkLst>
          <pc:docMk/>
          <pc:sldMk cId="2308833645" sldId="354"/>
        </pc:sldMkLst>
        <pc:spChg chg="mod">
          <ac:chgData name="Holbert, Ellie H (CTR)" userId="cd10c855-4158-480c-8b00-264bef47a5a2" providerId="ADAL" clId="{277C02CA-D422-49E8-BC81-80E214DAFC3F}" dt="2021-09-08T12:38:24.412" v="64" actId="20577"/>
          <ac:spMkLst>
            <pc:docMk/>
            <pc:sldMk cId="2308833645" sldId="354"/>
            <ac:spMk id="5" creationId="{42F0FB79-06D1-BC44-8E5A-D458F1A547BF}"/>
          </ac:spMkLst>
        </pc:spChg>
      </pc:sldChg>
      <pc:sldChg chg="add">
        <pc:chgData name="Holbert, Ellie H (CTR)" userId="cd10c855-4158-480c-8b00-264bef47a5a2" providerId="ADAL" clId="{277C02CA-D422-49E8-BC81-80E214DAFC3F}" dt="2021-09-08T12:38:22.489" v="62"/>
        <pc:sldMkLst>
          <pc:docMk/>
          <pc:sldMk cId="3519142217" sldId="355"/>
        </pc:sldMkLst>
      </pc:sldChg>
      <pc:sldChg chg="add">
        <pc:chgData name="Holbert, Ellie H (CTR)" userId="cd10c855-4158-480c-8b00-264bef47a5a2" providerId="ADAL" clId="{277C02CA-D422-49E8-BC81-80E214DAFC3F}" dt="2021-09-08T12:38:22.489" v="62"/>
        <pc:sldMkLst>
          <pc:docMk/>
          <pc:sldMk cId="2269653812" sldId="356"/>
        </pc:sldMkLst>
      </pc:sldChg>
      <pc:sldChg chg="add">
        <pc:chgData name="Holbert, Ellie H (CTR)" userId="cd10c855-4158-480c-8b00-264bef47a5a2" providerId="ADAL" clId="{277C02CA-D422-49E8-BC81-80E214DAFC3F}" dt="2021-09-08T12:38:22.489" v="62"/>
        <pc:sldMkLst>
          <pc:docMk/>
          <pc:sldMk cId="1663415311" sldId="357"/>
        </pc:sldMkLst>
      </pc:sldChg>
      <pc:sldChg chg="add">
        <pc:chgData name="Holbert, Ellie H (CTR)" userId="cd10c855-4158-480c-8b00-264bef47a5a2" providerId="ADAL" clId="{277C02CA-D422-49E8-BC81-80E214DAFC3F}" dt="2021-09-08T12:38:22.489" v="62"/>
        <pc:sldMkLst>
          <pc:docMk/>
          <pc:sldMk cId="3973538615" sldId="358"/>
        </pc:sldMkLst>
      </pc:sldChg>
      <pc:sldChg chg="add">
        <pc:chgData name="Holbert, Ellie H (CTR)" userId="cd10c855-4158-480c-8b00-264bef47a5a2" providerId="ADAL" clId="{277C02CA-D422-49E8-BC81-80E214DAFC3F}" dt="2021-09-08T12:38:22.489" v="62"/>
        <pc:sldMkLst>
          <pc:docMk/>
          <pc:sldMk cId="408838379" sldId="359"/>
        </pc:sldMkLst>
      </pc:sldChg>
      <pc:sldChg chg="modSp add mod">
        <pc:chgData name="Holbert, Ellie H (CTR)" userId="cd10c855-4158-480c-8b00-264bef47a5a2" providerId="ADAL" clId="{277C02CA-D422-49E8-BC81-80E214DAFC3F}" dt="2021-09-08T12:38:38.212" v="71" actId="20577"/>
        <pc:sldMkLst>
          <pc:docMk/>
          <pc:sldMk cId="1562151242" sldId="360"/>
        </pc:sldMkLst>
        <pc:spChg chg="mod">
          <ac:chgData name="Holbert, Ellie H (CTR)" userId="cd10c855-4158-480c-8b00-264bef47a5a2" providerId="ADAL" clId="{277C02CA-D422-49E8-BC81-80E214DAFC3F}" dt="2021-09-08T12:38:38.212" v="71" actId="20577"/>
          <ac:spMkLst>
            <pc:docMk/>
            <pc:sldMk cId="1562151242" sldId="360"/>
            <ac:spMk id="5" creationId="{42F0FB79-06D1-BC44-8E5A-D458F1A547BF}"/>
          </ac:spMkLst>
        </pc:spChg>
      </pc:sldChg>
      <pc:sldChg chg="new del">
        <pc:chgData name="Holbert, Ellie H (CTR)" userId="cd10c855-4158-480c-8b00-264bef47a5a2" providerId="ADAL" clId="{277C02CA-D422-49E8-BC81-80E214DAFC3F}" dt="2021-09-08T12:38:30.666" v="66" actId="680"/>
        <pc:sldMkLst>
          <pc:docMk/>
          <pc:sldMk cId="2616919466" sldId="360"/>
        </pc:sldMkLst>
      </pc:sldChg>
      <pc:sldChg chg="add">
        <pc:chgData name="Holbert, Ellie H (CTR)" userId="cd10c855-4158-480c-8b00-264bef47a5a2" providerId="ADAL" clId="{277C02CA-D422-49E8-BC81-80E214DAFC3F}" dt="2021-09-08T12:38:36.106" v="69"/>
        <pc:sldMkLst>
          <pc:docMk/>
          <pc:sldMk cId="603892589" sldId="361"/>
        </pc:sldMkLst>
      </pc:sldChg>
      <pc:sldChg chg="add">
        <pc:chgData name="Holbert, Ellie H (CTR)" userId="cd10c855-4158-480c-8b00-264bef47a5a2" providerId="ADAL" clId="{277C02CA-D422-49E8-BC81-80E214DAFC3F}" dt="2021-09-08T12:38:36.106" v="69"/>
        <pc:sldMkLst>
          <pc:docMk/>
          <pc:sldMk cId="1156767988" sldId="362"/>
        </pc:sldMkLst>
      </pc:sldChg>
      <pc:sldChg chg="add">
        <pc:chgData name="Holbert, Ellie H (CTR)" userId="cd10c855-4158-480c-8b00-264bef47a5a2" providerId="ADAL" clId="{277C02CA-D422-49E8-BC81-80E214DAFC3F}" dt="2021-09-08T12:38:36.106" v="69"/>
        <pc:sldMkLst>
          <pc:docMk/>
          <pc:sldMk cId="155795207" sldId="363"/>
        </pc:sldMkLst>
      </pc:sldChg>
      <pc:sldChg chg="add">
        <pc:chgData name="Holbert, Ellie H (CTR)" userId="cd10c855-4158-480c-8b00-264bef47a5a2" providerId="ADAL" clId="{277C02CA-D422-49E8-BC81-80E214DAFC3F}" dt="2021-09-08T12:38:36.106" v="69"/>
        <pc:sldMkLst>
          <pc:docMk/>
          <pc:sldMk cId="606914995" sldId="364"/>
        </pc:sldMkLst>
      </pc:sldChg>
      <pc:sldChg chg="add">
        <pc:chgData name="Holbert, Ellie H (CTR)" userId="cd10c855-4158-480c-8b00-264bef47a5a2" providerId="ADAL" clId="{277C02CA-D422-49E8-BC81-80E214DAFC3F}" dt="2021-09-08T12:38:36.106" v="69"/>
        <pc:sldMkLst>
          <pc:docMk/>
          <pc:sldMk cId="11713107" sldId="365"/>
        </pc:sldMkLst>
      </pc:sldChg>
      <pc:sldChg chg="modSp add mod">
        <pc:chgData name="Holbert, Ellie H (CTR)" userId="cd10c855-4158-480c-8b00-264bef47a5a2" providerId="ADAL" clId="{277C02CA-D422-49E8-BC81-80E214DAFC3F}" dt="2021-09-08T12:38:49.700" v="76" actId="20577"/>
        <pc:sldMkLst>
          <pc:docMk/>
          <pc:sldMk cId="3102772126" sldId="366"/>
        </pc:sldMkLst>
        <pc:spChg chg="mod">
          <ac:chgData name="Holbert, Ellie H (CTR)" userId="cd10c855-4158-480c-8b00-264bef47a5a2" providerId="ADAL" clId="{277C02CA-D422-49E8-BC81-80E214DAFC3F}" dt="2021-09-08T12:38:49.700" v="76" actId="20577"/>
          <ac:spMkLst>
            <pc:docMk/>
            <pc:sldMk cId="3102772126" sldId="366"/>
            <ac:spMk id="5" creationId="{42F0FB79-06D1-BC44-8E5A-D458F1A547BF}"/>
          </ac:spMkLst>
        </pc:spChg>
      </pc:sldChg>
      <pc:sldChg chg="add">
        <pc:chgData name="Holbert, Ellie H (CTR)" userId="cd10c855-4158-480c-8b00-264bef47a5a2" providerId="ADAL" clId="{277C02CA-D422-49E8-BC81-80E214DAFC3F}" dt="2021-09-08T12:38:47.844" v="74"/>
        <pc:sldMkLst>
          <pc:docMk/>
          <pc:sldMk cId="3225066422" sldId="367"/>
        </pc:sldMkLst>
      </pc:sldChg>
      <pc:sldChg chg="add">
        <pc:chgData name="Holbert, Ellie H (CTR)" userId="cd10c855-4158-480c-8b00-264bef47a5a2" providerId="ADAL" clId="{277C02CA-D422-49E8-BC81-80E214DAFC3F}" dt="2021-09-08T12:38:47.844" v="74"/>
        <pc:sldMkLst>
          <pc:docMk/>
          <pc:sldMk cId="2504640291" sldId="368"/>
        </pc:sldMkLst>
      </pc:sldChg>
      <pc:sldChg chg="add">
        <pc:chgData name="Holbert, Ellie H (CTR)" userId="cd10c855-4158-480c-8b00-264bef47a5a2" providerId="ADAL" clId="{277C02CA-D422-49E8-BC81-80E214DAFC3F}" dt="2021-09-08T12:38:47.844" v="74"/>
        <pc:sldMkLst>
          <pc:docMk/>
          <pc:sldMk cId="1223151908" sldId="369"/>
        </pc:sldMkLst>
      </pc:sldChg>
      <pc:sldChg chg="add">
        <pc:chgData name="Holbert, Ellie H (CTR)" userId="cd10c855-4158-480c-8b00-264bef47a5a2" providerId="ADAL" clId="{277C02CA-D422-49E8-BC81-80E214DAFC3F}" dt="2021-09-08T12:38:47.844" v="74"/>
        <pc:sldMkLst>
          <pc:docMk/>
          <pc:sldMk cId="2870917945" sldId="370"/>
        </pc:sldMkLst>
      </pc:sldChg>
      <pc:sldChg chg="add">
        <pc:chgData name="Holbert, Ellie H (CTR)" userId="cd10c855-4158-480c-8b00-264bef47a5a2" providerId="ADAL" clId="{277C02CA-D422-49E8-BC81-80E214DAFC3F}" dt="2021-09-08T12:38:47.844" v="74"/>
        <pc:sldMkLst>
          <pc:docMk/>
          <pc:sldMk cId="2354378363" sldId="371"/>
        </pc:sldMkLst>
      </pc:sldChg>
      <pc:sldChg chg="modSp add mod">
        <pc:chgData name="Holbert, Ellie H (CTR)" userId="cd10c855-4158-480c-8b00-264bef47a5a2" providerId="ADAL" clId="{277C02CA-D422-49E8-BC81-80E214DAFC3F}" dt="2021-09-08T12:38:58.640" v="80" actId="20577"/>
        <pc:sldMkLst>
          <pc:docMk/>
          <pc:sldMk cId="4170043621" sldId="372"/>
        </pc:sldMkLst>
        <pc:spChg chg="mod">
          <ac:chgData name="Holbert, Ellie H (CTR)" userId="cd10c855-4158-480c-8b00-264bef47a5a2" providerId="ADAL" clId="{277C02CA-D422-49E8-BC81-80E214DAFC3F}" dt="2021-09-08T12:38:58.640" v="80" actId="20577"/>
          <ac:spMkLst>
            <pc:docMk/>
            <pc:sldMk cId="4170043621" sldId="372"/>
            <ac:spMk id="5" creationId="{42F0FB79-06D1-BC44-8E5A-D458F1A547BF}"/>
          </ac:spMkLst>
        </pc:spChg>
      </pc:sldChg>
      <pc:sldChg chg="add">
        <pc:chgData name="Holbert, Ellie H (CTR)" userId="cd10c855-4158-480c-8b00-264bef47a5a2" providerId="ADAL" clId="{277C02CA-D422-49E8-BC81-80E214DAFC3F}" dt="2021-09-08T12:38:56.490" v="79"/>
        <pc:sldMkLst>
          <pc:docMk/>
          <pc:sldMk cId="1616375508" sldId="373"/>
        </pc:sldMkLst>
      </pc:sldChg>
      <pc:sldChg chg="add">
        <pc:chgData name="Holbert, Ellie H (CTR)" userId="cd10c855-4158-480c-8b00-264bef47a5a2" providerId="ADAL" clId="{277C02CA-D422-49E8-BC81-80E214DAFC3F}" dt="2021-09-08T12:38:56.490" v="79"/>
        <pc:sldMkLst>
          <pc:docMk/>
          <pc:sldMk cId="1616910781" sldId="374"/>
        </pc:sldMkLst>
      </pc:sldChg>
      <pc:sldChg chg="add">
        <pc:chgData name="Holbert, Ellie H (CTR)" userId="cd10c855-4158-480c-8b00-264bef47a5a2" providerId="ADAL" clId="{277C02CA-D422-49E8-BC81-80E214DAFC3F}" dt="2021-09-08T12:38:56.490" v="79"/>
        <pc:sldMkLst>
          <pc:docMk/>
          <pc:sldMk cId="4115894362" sldId="375"/>
        </pc:sldMkLst>
      </pc:sldChg>
      <pc:sldChg chg="add">
        <pc:chgData name="Holbert, Ellie H (CTR)" userId="cd10c855-4158-480c-8b00-264bef47a5a2" providerId="ADAL" clId="{277C02CA-D422-49E8-BC81-80E214DAFC3F}" dt="2021-09-08T12:38:56.490" v="79"/>
        <pc:sldMkLst>
          <pc:docMk/>
          <pc:sldMk cId="4280046017" sldId="376"/>
        </pc:sldMkLst>
      </pc:sldChg>
      <pc:sldChg chg="add">
        <pc:chgData name="Holbert, Ellie H (CTR)" userId="cd10c855-4158-480c-8b00-264bef47a5a2" providerId="ADAL" clId="{277C02CA-D422-49E8-BC81-80E214DAFC3F}" dt="2021-09-08T12:38:56.490" v="79"/>
        <pc:sldMkLst>
          <pc:docMk/>
          <pc:sldMk cId="2991408046" sldId="377"/>
        </pc:sldMkLst>
      </pc:sldChg>
    </pc:docChg>
  </pc:docChgLst>
  <pc:docChgLst>
    <pc:chgData name="Longo, Kristen M (CTR)" userId="S::kristen.m.longo@uscis.dhs.gov::a9a28f44-4253-4519-94df-244cb5612904" providerId="AD" clId="Web-{7560514D-1387-B772-087B-F25ADF1A1A1F}"/>
    <pc:docChg chg="modSld">
      <pc:chgData name="Longo, Kristen M (CTR)" userId="S::kristen.m.longo@uscis.dhs.gov::a9a28f44-4253-4519-94df-244cb5612904" providerId="AD" clId="Web-{7560514D-1387-B772-087B-F25ADF1A1A1F}" dt="2021-09-17T15:51:32.404" v="14" actId="20577"/>
      <pc:docMkLst>
        <pc:docMk/>
      </pc:docMkLst>
      <pc:sldChg chg="modSp">
        <pc:chgData name="Longo, Kristen M (CTR)" userId="S::kristen.m.longo@uscis.dhs.gov::a9a28f44-4253-4519-94df-244cb5612904" providerId="AD" clId="Web-{7560514D-1387-B772-087B-F25ADF1A1A1F}" dt="2021-09-17T15:51:32.404" v="14" actId="20577"/>
        <pc:sldMkLst>
          <pc:docMk/>
          <pc:sldMk cId="3225066422" sldId="367"/>
        </pc:sldMkLst>
        <pc:spChg chg="mod">
          <ac:chgData name="Longo, Kristen M (CTR)" userId="S::kristen.m.longo@uscis.dhs.gov::a9a28f44-4253-4519-94df-244cb5612904" providerId="AD" clId="Web-{7560514D-1387-B772-087B-F25ADF1A1A1F}" dt="2021-09-17T15:51:32.404" v="14" actId="20577"/>
          <ac:spMkLst>
            <pc:docMk/>
            <pc:sldMk cId="3225066422" sldId="367"/>
            <ac:spMk id="13" creationId="{E0E4AB94-9506-4CDA-A312-6A881B3AB2FE}"/>
          </ac:spMkLst>
        </pc:spChg>
      </pc:sldChg>
    </pc:docChg>
  </pc:docChgLst>
  <pc:docChgLst>
    <pc:chgData name="Longo, Kristen M (CTR)" userId="a9a28f44-4253-4519-94df-244cb5612904" providerId="ADAL" clId="{CEFFF6C9-CC43-40C9-9A3D-8AD09F73344B}"/>
    <pc:docChg chg="undo custSel modSld">
      <pc:chgData name="Longo, Kristen M (CTR)" userId="a9a28f44-4253-4519-94df-244cb5612904" providerId="ADAL" clId="{CEFFF6C9-CC43-40C9-9A3D-8AD09F73344B}" dt="2021-09-17T16:04:11.758" v="629" actId="20577"/>
      <pc:docMkLst>
        <pc:docMk/>
      </pc:docMkLst>
      <pc:sldChg chg="modSp mod">
        <pc:chgData name="Longo, Kristen M (CTR)" userId="a9a28f44-4253-4519-94df-244cb5612904" providerId="ADAL" clId="{CEFFF6C9-CC43-40C9-9A3D-8AD09F73344B}" dt="2021-09-17T15:57:17.363" v="348" actId="20577"/>
        <pc:sldMkLst>
          <pc:docMk/>
          <pc:sldMk cId="3225066422" sldId="367"/>
        </pc:sldMkLst>
        <pc:spChg chg="mod">
          <ac:chgData name="Longo, Kristen M (CTR)" userId="a9a28f44-4253-4519-94df-244cb5612904" providerId="ADAL" clId="{CEFFF6C9-CC43-40C9-9A3D-8AD09F73344B}" dt="2021-09-17T15:53:45.621" v="133" actId="20577"/>
          <ac:spMkLst>
            <pc:docMk/>
            <pc:sldMk cId="3225066422" sldId="367"/>
            <ac:spMk id="13" creationId="{E0E4AB94-9506-4CDA-A312-6A881B3AB2FE}"/>
          </ac:spMkLst>
        </pc:spChg>
        <pc:spChg chg="mod">
          <ac:chgData name="Longo, Kristen M (CTR)" userId="a9a28f44-4253-4519-94df-244cb5612904" providerId="ADAL" clId="{CEFFF6C9-CC43-40C9-9A3D-8AD09F73344B}" dt="2021-09-17T15:55:49.368" v="288" actId="20577"/>
          <ac:spMkLst>
            <pc:docMk/>
            <pc:sldMk cId="3225066422" sldId="367"/>
            <ac:spMk id="14" creationId="{A7FC0F2B-61AE-4995-A24B-52C007BD89FB}"/>
          </ac:spMkLst>
        </pc:spChg>
        <pc:spChg chg="mod">
          <ac:chgData name="Longo, Kristen M (CTR)" userId="a9a28f44-4253-4519-94df-244cb5612904" providerId="ADAL" clId="{CEFFF6C9-CC43-40C9-9A3D-8AD09F73344B}" dt="2021-09-17T15:57:00.724" v="344" actId="20577"/>
          <ac:spMkLst>
            <pc:docMk/>
            <pc:sldMk cId="3225066422" sldId="367"/>
            <ac:spMk id="15" creationId="{3107956C-E8C3-484B-81FB-448818ECDADA}"/>
          </ac:spMkLst>
        </pc:spChg>
        <pc:spChg chg="mod">
          <ac:chgData name="Longo, Kristen M (CTR)" userId="a9a28f44-4253-4519-94df-244cb5612904" providerId="ADAL" clId="{CEFFF6C9-CC43-40C9-9A3D-8AD09F73344B}" dt="2021-09-17T15:57:17.363" v="348" actId="20577"/>
          <ac:spMkLst>
            <pc:docMk/>
            <pc:sldMk cId="3225066422" sldId="367"/>
            <ac:spMk id="21" creationId="{C8EF8ED9-4CFB-47D1-8A70-96F85644AC64}"/>
          </ac:spMkLst>
        </pc:spChg>
      </pc:sldChg>
      <pc:sldChg chg="addSp modSp mod">
        <pc:chgData name="Longo, Kristen M (CTR)" userId="a9a28f44-4253-4519-94df-244cb5612904" providerId="ADAL" clId="{CEFFF6C9-CC43-40C9-9A3D-8AD09F73344B}" dt="2021-09-17T16:01:24.222" v="386" actId="20577"/>
        <pc:sldMkLst>
          <pc:docMk/>
          <pc:sldMk cId="1223151908" sldId="369"/>
        </pc:sldMkLst>
        <pc:spChg chg="mod">
          <ac:chgData name="Longo, Kristen M (CTR)" userId="a9a28f44-4253-4519-94df-244cb5612904" providerId="ADAL" clId="{CEFFF6C9-CC43-40C9-9A3D-8AD09F73344B}" dt="2021-09-17T15:58:57.984" v="374" actId="20577"/>
          <ac:spMkLst>
            <pc:docMk/>
            <pc:sldMk cId="1223151908" sldId="369"/>
            <ac:spMk id="7" creationId="{AC9A66B8-79E1-424F-8D95-D709F386BE1D}"/>
          </ac:spMkLst>
        </pc:spChg>
        <pc:spChg chg="add mod">
          <ac:chgData name="Longo, Kristen M (CTR)" userId="a9a28f44-4253-4519-94df-244cb5612904" providerId="ADAL" clId="{CEFFF6C9-CC43-40C9-9A3D-8AD09F73344B}" dt="2021-09-17T16:01:24.222" v="386" actId="20577"/>
          <ac:spMkLst>
            <pc:docMk/>
            <pc:sldMk cId="1223151908" sldId="369"/>
            <ac:spMk id="8" creationId="{C29AD49C-A983-4549-B5B6-7D7A0AA5FB38}"/>
          </ac:spMkLst>
        </pc:spChg>
      </pc:sldChg>
      <pc:sldChg chg="modSp mod">
        <pc:chgData name="Longo, Kristen M (CTR)" userId="a9a28f44-4253-4519-94df-244cb5612904" providerId="ADAL" clId="{CEFFF6C9-CC43-40C9-9A3D-8AD09F73344B}" dt="2021-09-17T16:04:11.758" v="629" actId="20577"/>
        <pc:sldMkLst>
          <pc:docMk/>
          <pc:sldMk cId="2870917945" sldId="370"/>
        </pc:sldMkLst>
        <pc:spChg chg="mod">
          <ac:chgData name="Longo, Kristen M (CTR)" userId="a9a28f44-4253-4519-94df-244cb5612904" providerId="ADAL" clId="{CEFFF6C9-CC43-40C9-9A3D-8AD09F73344B}" dt="2021-09-17T16:04:11.758" v="629" actId="20577"/>
          <ac:spMkLst>
            <pc:docMk/>
            <pc:sldMk cId="2870917945" sldId="370"/>
            <ac:spMk id="7" creationId="{AC9A66B8-79E1-424F-8D95-D709F386BE1D}"/>
          </ac:spMkLst>
        </pc:spChg>
      </pc:sldChg>
    </pc:docChg>
  </pc:docChgLst>
  <pc:docChgLst>
    <pc:chgData name="Lauer, Tifara R (CTR)" userId="S::tifara.r.lauer@uscis.dhs.gov::ed6a333e-b160-47b3-9e3d-ae41e8a89625" providerId="AD" clId="Web-{627E41B2-E9AE-4384-9261-35EF905E617C}"/>
    <pc:docChg chg="addSld delSld modSection">
      <pc:chgData name="Lauer, Tifara R (CTR)" userId="S::tifara.r.lauer@uscis.dhs.gov::ed6a333e-b160-47b3-9e3d-ae41e8a89625" providerId="AD" clId="Web-{627E41B2-E9AE-4384-9261-35EF905E617C}" dt="2021-09-17T17:00:34.496" v="1"/>
      <pc:docMkLst>
        <pc:docMk/>
      </pc:docMkLst>
      <pc:sldChg chg="add del">
        <pc:chgData name="Lauer, Tifara R (CTR)" userId="S::tifara.r.lauer@uscis.dhs.gov::ed6a333e-b160-47b3-9e3d-ae41e8a89625" providerId="AD" clId="Web-{627E41B2-E9AE-4384-9261-35EF905E617C}" dt="2021-09-17T17:00:34.496" v="1"/>
        <pc:sldMkLst>
          <pc:docMk/>
          <pc:sldMk cId="3824719844" sldId="403"/>
        </pc:sldMkLst>
      </pc:sldChg>
    </pc:docChg>
  </pc:docChgLst>
  <pc:docChgLst>
    <pc:chgData name="Vaddi, Madhavi (CTR)" userId="S::madhavi.vaddi@uscis.dhs.gov::fcc67a5a-9488-44de-94be-3e221ed941e9" providerId="AD" clId="Web-{8DFFF6FB-B5A2-4494-B5DD-4798F22A5F54}"/>
    <pc:docChg chg="modSld">
      <pc:chgData name="Vaddi, Madhavi (CTR)" userId="S::madhavi.vaddi@uscis.dhs.gov::fcc67a5a-9488-44de-94be-3e221ed941e9" providerId="AD" clId="Web-{8DFFF6FB-B5A2-4494-B5DD-4798F22A5F54}" dt="2021-09-20T21:27:00.418" v="139" actId="20577"/>
      <pc:docMkLst>
        <pc:docMk/>
      </pc:docMkLst>
      <pc:sldChg chg="modSp">
        <pc:chgData name="Vaddi, Madhavi (CTR)" userId="S::madhavi.vaddi@uscis.dhs.gov::fcc67a5a-9488-44de-94be-3e221ed941e9" providerId="AD" clId="Web-{8DFFF6FB-B5A2-4494-B5DD-4798F22A5F54}" dt="2021-09-20T21:27:00.418" v="139" actId="20577"/>
        <pc:sldMkLst>
          <pc:docMk/>
          <pc:sldMk cId="1337924280" sldId="448"/>
        </pc:sldMkLst>
        <pc:spChg chg="mod">
          <ac:chgData name="Vaddi, Madhavi (CTR)" userId="S::madhavi.vaddi@uscis.dhs.gov::fcc67a5a-9488-44de-94be-3e221ed941e9" providerId="AD" clId="Web-{8DFFF6FB-B5A2-4494-B5DD-4798F22A5F54}" dt="2021-09-20T21:27:00.418" v="139" actId="20577"/>
          <ac:spMkLst>
            <pc:docMk/>
            <pc:sldMk cId="1337924280" sldId="448"/>
            <ac:spMk id="7" creationId="{AC9A66B8-79E1-424F-8D95-D709F386BE1D}"/>
          </ac:spMkLst>
        </pc:spChg>
      </pc:sldChg>
    </pc:docChg>
  </pc:docChgLst>
  <pc:docChgLst>
    <pc:chgData name="Vaddi, Madhavi (CTR)" userId="S::madhavi.vaddi@uscis.dhs.gov::fcc67a5a-9488-44de-94be-3e221ed941e9" providerId="AD" clId="Web-{F564F0A4-E6D2-4184-9D23-010521D1D7CB}"/>
    <pc:docChg chg="modSld">
      <pc:chgData name="Vaddi, Madhavi (CTR)" userId="S::madhavi.vaddi@uscis.dhs.gov::fcc67a5a-9488-44de-94be-3e221ed941e9" providerId="AD" clId="Web-{F564F0A4-E6D2-4184-9D23-010521D1D7CB}" dt="2021-09-20T21:23:01.704" v="1215" actId="20577"/>
      <pc:docMkLst>
        <pc:docMk/>
      </pc:docMkLst>
      <pc:sldChg chg="modSp">
        <pc:chgData name="Vaddi, Madhavi (CTR)" userId="S::madhavi.vaddi@uscis.dhs.gov::fcc67a5a-9488-44de-94be-3e221ed941e9" providerId="AD" clId="Web-{F564F0A4-E6D2-4184-9D23-010521D1D7CB}" dt="2021-09-20T21:02:13.184" v="0" actId="20577"/>
        <pc:sldMkLst>
          <pc:docMk/>
          <pc:sldMk cId="3677161514" sldId="444"/>
        </pc:sldMkLst>
        <pc:spChg chg="mod">
          <ac:chgData name="Vaddi, Madhavi (CTR)" userId="S::madhavi.vaddi@uscis.dhs.gov::fcc67a5a-9488-44de-94be-3e221ed941e9" providerId="AD" clId="Web-{F564F0A4-E6D2-4184-9D23-010521D1D7CB}" dt="2021-09-20T21:02:13.184" v="0" actId="20577"/>
          <ac:spMkLst>
            <pc:docMk/>
            <pc:sldMk cId="3677161514" sldId="444"/>
            <ac:spMk id="5" creationId="{42F0FB79-06D1-BC44-8E5A-D458F1A547BF}"/>
          </ac:spMkLst>
        </pc:spChg>
      </pc:sldChg>
      <pc:sldChg chg="modSp">
        <pc:chgData name="Vaddi, Madhavi (CTR)" userId="S::madhavi.vaddi@uscis.dhs.gov::fcc67a5a-9488-44de-94be-3e221ed941e9" providerId="AD" clId="Web-{F564F0A4-E6D2-4184-9D23-010521D1D7CB}" dt="2021-09-20T21:20:26.911" v="1059" actId="20577"/>
        <pc:sldMkLst>
          <pc:docMk/>
          <pc:sldMk cId="480240402" sldId="445"/>
        </pc:sldMkLst>
        <pc:spChg chg="mod">
          <ac:chgData name="Vaddi, Madhavi (CTR)" userId="S::madhavi.vaddi@uscis.dhs.gov::fcc67a5a-9488-44de-94be-3e221ed941e9" providerId="AD" clId="Web-{F564F0A4-E6D2-4184-9D23-010521D1D7CB}" dt="2021-09-20T21:05:57.030" v="372" actId="20577"/>
          <ac:spMkLst>
            <pc:docMk/>
            <pc:sldMk cId="480240402" sldId="445"/>
            <ac:spMk id="13" creationId="{E0E4AB94-9506-4CDA-A312-6A881B3AB2FE}"/>
          </ac:spMkLst>
        </pc:spChg>
        <pc:spChg chg="mod">
          <ac:chgData name="Vaddi, Madhavi (CTR)" userId="S::madhavi.vaddi@uscis.dhs.gov::fcc67a5a-9488-44de-94be-3e221ed941e9" providerId="AD" clId="Web-{F564F0A4-E6D2-4184-9D23-010521D1D7CB}" dt="2021-09-20T21:20:26.911" v="1059" actId="20577"/>
          <ac:spMkLst>
            <pc:docMk/>
            <pc:sldMk cId="480240402" sldId="445"/>
            <ac:spMk id="14" creationId="{A7FC0F2B-61AE-4995-A24B-52C007BD89FB}"/>
          </ac:spMkLst>
        </pc:spChg>
        <pc:spChg chg="mod">
          <ac:chgData name="Vaddi, Madhavi (CTR)" userId="S::madhavi.vaddi@uscis.dhs.gov::fcc67a5a-9488-44de-94be-3e221ed941e9" providerId="AD" clId="Web-{F564F0A4-E6D2-4184-9D23-010521D1D7CB}" dt="2021-09-20T21:20:19.176" v="1057" actId="20577"/>
          <ac:spMkLst>
            <pc:docMk/>
            <pc:sldMk cId="480240402" sldId="445"/>
            <ac:spMk id="15" creationId="{3107956C-E8C3-484B-81FB-448818ECDADA}"/>
          </ac:spMkLst>
        </pc:spChg>
      </pc:sldChg>
      <pc:sldChg chg="modSp">
        <pc:chgData name="Vaddi, Madhavi (CTR)" userId="S::madhavi.vaddi@uscis.dhs.gov::fcc67a5a-9488-44de-94be-3e221ed941e9" providerId="AD" clId="Web-{F564F0A4-E6D2-4184-9D23-010521D1D7CB}" dt="2021-09-20T21:22:29.670" v="1139" actId="20577"/>
        <pc:sldMkLst>
          <pc:docMk/>
          <pc:sldMk cId="2848449712" sldId="447"/>
        </pc:sldMkLst>
        <pc:spChg chg="mod">
          <ac:chgData name="Vaddi, Madhavi (CTR)" userId="S::madhavi.vaddi@uscis.dhs.gov::fcc67a5a-9488-44de-94be-3e221ed941e9" providerId="AD" clId="Web-{F564F0A4-E6D2-4184-9D23-010521D1D7CB}" dt="2021-09-20T21:22:29.670" v="1139" actId="20577"/>
          <ac:spMkLst>
            <pc:docMk/>
            <pc:sldMk cId="2848449712" sldId="447"/>
            <ac:spMk id="7" creationId="{AC9A66B8-79E1-424F-8D95-D709F386BE1D}"/>
          </ac:spMkLst>
        </pc:spChg>
      </pc:sldChg>
      <pc:sldChg chg="modSp">
        <pc:chgData name="Vaddi, Madhavi (CTR)" userId="S::madhavi.vaddi@uscis.dhs.gov::fcc67a5a-9488-44de-94be-3e221ed941e9" providerId="AD" clId="Web-{F564F0A4-E6D2-4184-9D23-010521D1D7CB}" dt="2021-09-20T21:23:01.704" v="1215" actId="20577"/>
        <pc:sldMkLst>
          <pc:docMk/>
          <pc:sldMk cId="1337924280" sldId="448"/>
        </pc:sldMkLst>
        <pc:spChg chg="mod">
          <ac:chgData name="Vaddi, Madhavi (CTR)" userId="S::madhavi.vaddi@uscis.dhs.gov::fcc67a5a-9488-44de-94be-3e221ed941e9" providerId="AD" clId="Web-{F564F0A4-E6D2-4184-9D23-010521D1D7CB}" dt="2021-09-20T21:23:01.704" v="1215" actId="20577"/>
          <ac:spMkLst>
            <pc:docMk/>
            <pc:sldMk cId="1337924280" sldId="448"/>
            <ac:spMk id="7" creationId="{AC9A66B8-79E1-424F-8D95-D709F386BE1D}"/>
          </ac:spMkLst>
        </pc:spChg>
      </pc:sldChg>
    </pc:docChg>
  </pc:docChgLst>
  <pc:docChgLst>
    <pc:chgData name="Lauer, Tifara R (CTR)" userId="S::tifara.r.lauer@uscis.dhs.gov::ed6a333e-b160-47b3-9e3d-ae41e8a89625" providerId="AD" clId="Web-{B028C5F6-3B1F-4834-BEC3-82B73E9502A5}"/>
    <pc:docChg chg="modSld">
      <pc:chgData name="Lauer, Tifara R (CTR)" userId="S::tifara.r.lauer@uscis.dhs.gov::ed6a333e-b160-47b3-9e3d-ae41e8a89625" providerId="AD" clId="Web-{B028C5F6-3B1F-4834-BEC3-82B73E9502A5}" dt="2021-09-20T20:09:16.523" v="81" actId="1076"/>
      <pc:docMkLst>
        <pc:docMk/>
      </pc:docMkLst>
      <pc:sldChg chg="addSp delSp modSp">
        <pc:chgData name="Lauer, Tifara R (CTR)" userId="S::tifara.r.lauer@uscis.dhs.gov::ed6a333e-b160-47b3-9e3d-ae41e8a89625" providerId="AD" clId="Web-{B028C5F6-3B1F-4834-BEC3-82B73E9502A5}" dt="2021-09-20T20:09:00.397" v="72"/>
        <pc:sldMkLst>
          <pc:docMk/>
          <pc:sldMk cId="2711253162" sldId="405"/>
        </pc:sldMkLst>
        <pc:spChg chg="mod">
          <ac:chgData name="Lauer, Tifara R (CTR)" userId="S::tifara.r.lauer@uscis.dhs.gov::ed6a333e-b160-47b3-9e3d-ae41e8a89625" providerId="AD" clId="Web-{B028C5F6-3B1F-4834-BEC3-82B73E9502A5}" dt="2021-09-20T20:01:12.501" v="53" actId="20577"/>
          <ac:spMkLst>
            <pc:docMk/>
            <pc:sldMk cId="2711253162" sldId="405"/>
            <ac:spMk id="7" creationId="{AC9A66B8-79E1-424F-8D95-D709F386BE1D}"/>
          </ac:spMkLst>
        </pc:spChg>
        <pc:picChg chg="add del mod">
          <ac:chgData name="Lauer, Tifara R (CTR)" userId="S::tifara.r.lauer@uscis.dhs.gov::ed6a333e-b160-47b3-9e3d-ae41e8a89625" providerId="AD" clId="Web-{B028C5F6-3B1F-4834-BEC3-82B73E9502A5}" dt="2021-09-20T20:09:00.397" v="72"/>
          <ac:picMkLst>
            <pc:docMk/>
            <pc:sldMk cId="2711253162" sldId="405"/>
            <ac:picMk id="3" creationId="{640F5126-51C9-4D02-A400-36CA0A4EAAA4}"/>
          </ac:picMkLst>
        </pc:picChg>
      </pc:sldChg>
      <pc:sldChg chg="addSp delSp modSp">
        <pc:chgData name="Lauer, Tifara R (CTR)" userId="S::tifara.r.lauer@uscis.dhs.gov::ed6a333e-b160-47b3-9e3d-ae41e8a89625" providerId="AD" clId="Web-{B028C5F6-3B1F-4834-BEC3-82B73E9502A5}" dt="2021-09-20T20:09:16.523" v="81" actId="1076"/>
        <pc:sldMkLst>
          <pc:docMk/>
          <pc:sldMk cId="1226292484" sldId="406"/>
        </pc:sldMkLst>
        <pc:spChg chg="del">
          <ac:chgData name="Lauer, Tifara R (CTR)" userId="S::tifara.r.lauer@uscis.dhs.gov::ed6a333e-b160-47b3-9e3d-ae41e8a89625" providerId="AD" clId="Web-{B028C5F6-3B1F-4834-BEC3-82B73E9502A5}" dt="2021-09-20T20:09:06.929" v="78"/>
          <ac:spMkLst>
            <pc:docMk/>
            <pc:sldMk cId="1226292484" sldId="406"/>
            <ac:spMk id="2" creationId="{00000000-0000-0000-0000-000000000000}"/>
          </ac:spMkLst>
        </pc:spChg>
        <pc:spChg chg="mod">
          <ac:chgData name="Lauer, Tifara R (CTR)" userId="S::tifara.r.lauer@uscis.dhs.gov::ed6a333e-b160-47b3-9e3d-ae41e8a89625" providerId="AD" clId="Web-{B028C5F6-3B1F-4834-BEC3-82B73E9502A5}" dt="2021-09-20T20:01:35.269" v="63" actId="20577"/>
          <ac:spMkLst>
            <pc:docMk/>
            <pc:sldMk cId="1226292484" sldId="406"/>
            <ac:spMk id="7" creationId="{AC9A66B8-79E1-424F-8D95-D709F386BE1D}"/>
          </ac:spMkLst>
        </pc:spChg>
        <pc:spChg chg="add mod">
          <ac:chgData name="Lauer, Tifara R (CTR)" userId="S::tifara.r.lauer@uscis.dhs.gov::ed6a333e-b160-47b3-9e3d-ae41e8a89625" providerId="AD" clId="Web-{B028C5F6-3B1F-4834-BEC3-82B73E9502A5}" dt="2021-09-20T20:09:01.663" v="74"/>
          <ac:spMkLst>
            <pc:docMk/>
            <pc:sldMk cId="1226292484" sldId="406"/>
            <ac:spMk id="8" creationId="{1D519A14-B29D-4382-8356-8FAAD709B896}"/>
          </ac:spMkLst>
        </pc:spChg>
        <pc:picChg chg="add mod">
          <ac:chgData name="Lauer, Tifara R (CTR)" userId="S::tifara.r.lauer@uscis.dhs.gov::ed6a333e-b160-47b3-9e3d-ae41e8a89625" providerId="AD" clId="Web-{B028C5F6-3B1F-4834-BEC3-82B73E9502A5}" dt="2021-09-20T20:09:16.523" v="81" actId="1076"/>
          <ac:picMkLst>
            <pc:docMk/>
            <pc:sldMk cId="1226292484" sldId="406"/>
            <ac:picMk id="9" creationId="{008E3352-0C8E-45CB-BE38-79A0442404D6}"/>
          </ac:picMkLst>
        </pc:picChg>
      </pc:sldChg>
    </pc:docChg>
  </pc:docChgLst>
  <pc:docChgLst>
    <pc:chgData name="Sachs, Brooke A (CTR)" userId="e2503de5-1b86-4406-b717-44eb68dc51c3" providerId="ADAL" clId="{319AFABC-11F8-E142-BAEF-E49E6E7B454B}"/>
    <pc:docChg chg="undo custSel modSld">
      <pc:chgData name="Sachs, Brooke A (CTR)" userId="e2503de5-1b86-4406-b717-44eb68dc51c3" providerId="ADAL" clId="{319AFABC-11F8-E142-BAEF-E49E6E7B454B}" dt="2021-09-20T20:14:07.567" v="3743" actId="20577"/>
      <pc:docMkLst>
        <pc:docMk/>
      </pc:docMkLst>
      <pc:sldChg chg="mod modShow">
        <pc:chgData name="Sachs, Brooke A (CTR)" userId="e2503de5-1b86-4406-b717-44eb68dc51c3" providerId="ADAL" clId="{319AFABC-11F8-E142-BAEF-E49E6E7B454B}" dt="2021-09-15T13:42:04.507" v="0" actId="729"/>
        <pc:sldMkLst>
          <pc:docMk/>
          <pc:sldMk cId="2308833645" sldId="354"/>
        </pc:sldMkLst>
      </pc:sldChg>
      <pc:sldChg chg="mod modShow">
        <pc:chgData name="Sachs, Brooke A (CTR)" userId="e2503de5-1b86-4406-b717-44eb68dc51c3" providerId="ADAL" clId="{319AFABC-11F8-E142-BAEF-E49E6E7B454B}" dt="2021-09-15T13:42:04.507" v="0" actId="729"/>
        <pc:sldMkLst>
          <pc:docMk/>
          <pc:sldMk cId="3519142217" sldId="355"/>
        </pc:sldMkLst>
      </pc:sldChg>
      <pc:sldChg chg="mod modShow">
        <pc:chgData name="Sachs, Brooke A (CTR)" userId="e2503de5-1b86-4406-b717-44eb68dc51c3" providerId="ADAL" clId="{319AFABC-11F8-E142-BAEF-E49E6E7B454B}" dt="2021-09-15T13:42:04.507" v="0" actId="729"/>
        <pc:sldMkLst>
          <pc:docMk/>
          <pc:sldMk cId="2269653812" sldId="356"/>
        </pc:sldMkLst>
      </pc:sldChg>
      <pc:sldChg chg="mod modShow">
        <pc:chgData name="Sachs, Brooke A (CTR)" userId="e2503de5-1b86-4406-b717-44eb68dc51c3" providerId="ADAL" clId="{319AFABC-11F8-E142-BAEF-E49E6E7B454B}" dt="2021-09-15T13:42:04.507" v="0" actId="729"/>
        <pc:sldMkLst>
          <pc:docMk/>
          <pc:sldMk cId="1663415311" sldId="357"/>
        </pc:sldMkLst>
      </pc:sldChg>
      <pc:sldChg chg="mod modShow">
        <pc:chgData name="Sachs, Brooke A (CTR)" userId="e2503de5-1b86-4406-b717-44eb68dc51c3" providerId="ADAL" clId="{319AFABC-11F8-E142-BAEF-E49E6E7B454B}" dt="2021-09-15T13:42:04.507" v="0" actId="729"/>
        <pc:sldMkLst>
          <pc:docMk/>
          <pc:sldMk cId="3973538615" sldId="358"/>
        </pc:sldMkLst>
      </pc:sldChg>
      <pc:sldChg chg="mod modShow">
        <pc:chgData name="Sachs, Brooke A (CTR)" userId="e2503de5-1b86-4406-b717-44eb68dc51c3" providerId="ADAL" clId="{319AFABC-11F8-E142-BAEF-E49E6E7B454B}" dt="2021-09-15T13:42:04.507" v="0" actId="729"/>
        <pc:sldMkLst>
          <pc:docMk/>
          <pc:sldMk cId="408838379" sldId="359"/>
        </pc:sldMkLst>
      </pc:sldChg>
      <pc:sldChg chg="modSp mod">
        <pc:chgData name="Sachs, Brooke A (CTR)" userId="e2503de5-1b86-4406-b717-44eb68dc51c3" providerId="ADAL" clId="{319AFABC-11F8-E142-BAEF-E49E6E7B454B}" dt="2021-09-20T20:02:36.430" v="3449" actId="20577"/>
        <pc:sldMkLst>
          <pc:docMk/>
          <pc:sldMk cId="260937677" sldId="385"/>
        </pc:sldMkLst>
        <pc:spChg chg="mod">
          <ac:chgData name="Sachs, Brooke A (CTR)" userId="e2503de5-1b86-4406-b717-44eb68dc51c3" providerId="ADAL" clId="{319AFABC-11F8-E142-BAEF-E49E6E7B454B}" dt="2021-09-20T18:57:35.020" v="1116" actId="1076"/>
          <ac:spMkLst>
            <pc:docMk/>
            <pc:sldMk cId="260937677" sldId="385"/>
            <ac:spMk id="9" creationId="{855692E3-C05C-4433-814F-9D4BC9AA328B}"/>
          </ac:spMkLst>
        </pc:spChg>
        <pc:spChg chg="mod">
          <ac:chgData name="Sachs, Brooke A (CTR)" userId="e2503de5-1b86-4406-b717-44eb68dc51c3" providerId="ADAL" clId="{319AFABC-11F8-E142-BAEF-E49E6E7B454B}" dt="2021-09-20T18:57:32.477" v="1115" actId="1076"/>
          <ac:spMkLst>
            <pc:docMk/>
            <pc:sldMk cId="260937677" sldId="385"/>
            <ac:spMk id="10" creationId="{6891A142-1206-424A-A7EC-C2560CE7AB4B}"/>
          </ac:spMkLst>
        </pc:spChg>
        <pc:spChg chg="mod">
          <ac:chgData name="Sachs, Brooke A (CTR)" userId="e2503de5-1b86-4406-b717-44eb68dc51c3" providerId="ADAL" clId="{319AFABC-11F8-E142-BAEF-E49E6E7B454B}" dt="2021-09-20T19:00:37.167" v="1605" actId="14100"/>
          <ac:spMkLst>
            <pc:docMk/>
            <pc:sldMk cId="260937677" sldId="385"/>
            <ac:spMk id="11" creationId="{CA762A18-14AE-4D7B-AED8-369F9D7C2A02}"/>
          </ac:spMkLst>
        </pc:spChg>
        <pc:spChg chg="mod">
          <ac:chgData name="Sachs, Brooke A (CTR)" userId="e2503de5-1b86-4406-b717-44eb68dc51c3" providerId="ADAL" clId="{319AFABC-11F8-E142-BAEF-E49E6E7B454B}" dt="2021-09-20T18:56:06.278" v="1058" actId="20577"/>
          <ac:spMkLst>
            <pc:docMk/>
            <pc:sldMk cId="260937677" sldId="385"/>
            <ac:spMk id="13" creationId="{E0E4AB94-9506-4CDA-A312-6A881B3AB2FE}"/>
          </ac:spMkLst>
        </pc:spChg>
        <pc:spChg chg="mod">
          <ac:chgData name="Sachs, Brooke A (CTR)" userId="e2503de5-1b86-4406-b717-44eb68dc51c3" providerId="ADAL" clId="{319AFABC-11F8-E142-BAEF-E49E6E7B454B}" dt="2021-09-20T20:01:58.033" v="3326" actId="20577"/>
          <ac:spMkLst>
            <pc:docMk/>
            <pc:sldMk cId="260937677" sldId="385"/>
            <ac:spMk id="14" creationId="{A7FC0F2B-61AE-4995-A24B-52C007BD89FB}"/>
          </ac:spMkLst>
        </pc:spChg>
        <pc:spChg chg="mod">
          <ac:chgData name="Sachs, Brooke A (CTR)" userId="e2503de5-1b86-4406-b717-44eb68dc51c3" providerId="ADAL" clId="{319AFABC-11F8-E142-BAEF-E49E6E7B454B}" dt="2021-09-20T20:02:36.430" v="3449" actId="20577"/>
          <ac:spMkLst>
            <pc:docMk/>
            <pc:sldMk cId="260937677" sldId="385"/>
            <ac:spMk id="15" creationId="{3107956C-E8C3-484B-81FB-448818ECDADA}"/>
          </ac:spMkLst>
        </pc:spChg>
        <pc:spChg chg="mod">
          <ac:chgData name="Sachs, Brooke A (CTR)" userId="e2503de5-1b86-4406-b717-44eb68dc51c3" providerId="ADAL" clId="{319AFABC-11F8-E142-BAEF-E49E6E7B454B}" dt="2021-09-20T19:39:52.395" v="2156" actId="1076"/>
          <ac:spMkLst>
            <pc:docMk/>
            <pc:sldMk cId="260937677" sldId="385"/>
            <ac:spMk id="20" creationId="{0F96C3D7-4D0A-455C-9982-BB9870F740F3}"/>
          </ac:spMkLst>
        </pc:spChg>
        <pc:spChg chg="mod">
          <ac:chgData name="Sachs, Brooke A (CTR)" userId="e2503de5-1b86-4406-b717-44eb68dc51c3" providerId="ADAL" clId="{319AFABC-11F8-E142-BAEF-E49E6E7B454B}" dt="2021-09-20T19:41:48.729" v="2233" actId="20577"/>
          <ac:spMkLst>
            <pc:docMk/>
            <pc:sldMk cId="260937677" sldId="385"/>
            <ac:spMk id="21" creationId="{F865F810-AB16-4CD0-A26F-AFD795317A6A}"/>
          </ac:spMkLst>
        </pc:spChg>
      </pc:sldChg>
      <pc:sldChg chg="addSp delSp modSp mod">
        <pc:chgData name="Sachs, Brooke A (CTR)" userId="e2503de5-1b86-4406-b717-44eb68dc51c3" providerId="ADAL" clId="{319AFABC-11F8-E142-BAEF-E49E6E7B454B}" dt="2021-09-20T20:08:24.094" v="3532" actId="14100"/>
        <pc:sldMkLst>
          <pc:docMk/>
          <pc:sldMk cId="1103516815" sldId="386"/>
        </pc:sldMkLst>
        <pc:spChg chg="del">
          <ac:chgData name="Sachs, Brooke A (CTR)" userId="e2503de5-1b86-4406-b717-44eb68dc51c3" providerId="ADAL" clId="{319AFABC-11F8-E142-BAEF-E49E6E7B454B}" dt="2021-09-20T20:07:50.684" v="3531" actId="478"/>
          <ac:spMkLst>
            <pc:docMk/>
            <pc:sldMk cId="1103516815" sldId="386"/>
            <ac:spMk id="3" creationId="{98BD8FC6-5FFD-4FD1-8FBE-389A4F2BC359}"/>
          </ac:spMkLst>
        </pc:spChg>
        <pc:spChg chg="add mod">
          <ac:chgData name="Sachs, Brooke A (CTR)" userId="e2503de5-1b86-4406-b717-44eb68dc51c3" providerId="ADAL" clId="{319AFABC-11F8-E142-BAEF-E49E6E7B454B}" dt="2021-09-20T20:03:11.547" v="3475" actId="1076"/>
          <ac:spMkLst>
            <pc:docMk/>
            <pc:sldMk cId="1103516815" sldId="386"/>
            <ac:spMk id="4" creationId="{CF8E17CB-28F8-474E-BBE0-2F839751F093}"/>
          </ac:spMkLst>
        </pc:spChg>
        <pc:spChg chg="del">
          <ac:chgData name="Sachs, Brooke A (CTR)" userId="e2503de5-1b86-4406-b717-44eb68dc51c3" providerId="ADAL" clId="{319AFABC-11F8-E142-BAEF-E49E6E7B454B}" dt="2021-09-15T13:53:17.706" v="745" actId="478"/>
          <ac:spMkLst>
            <pc:docMk/>
            <pc:sldMk cId="1103516815" sldId="386"/>
            <ac:spMk id="4" creationId="{DB0DA075-DA2E-4B50-93B4-29652FE47634}"/>
          </ac:spMkLst>
        </pc:spChg>
        <pc:spChg chg="add mod">
          <ac:chgData name="Sachs, Brooke A (CTR)" userId="e2503de5-1b86-4406-b717-44eb68dc51c3" providerId="ADAL" clId="{319AFABC-11F8-E142-BAEF-E49E6E7B454B}" dt="2021-09-20T20:05:01.256" v="3502" actId="14100"/>
          <ac:spMkLst>
            <pc:docMk/>
            <pc:sldMk cId="1103516815" sldId="386"/>
            <ac:spMk id="5" creationId="{49DEAD8B-4FE3-494B-A298-642C7762ABD0}"/>
          </ac:spMkLst>
        </pc:spChg>
        <pc:spChg chg="add mod">
          <ac:chgData name="Sachs, Brooke A (CTR)" userId="e2503de5-1b86-4406-b717-44eb68dc51c3" providerId="ADAL" clId="{319AFABC-11F8-E142-BAEF-E49E6E7B454B}" dt="2021-09-20T20:05:56.479" v="3521" actId="20577"/>
          <ac:spMkLst>
            <pc:docMk/>
            <pc:sldMk cId="1103516815" sldId="386"/>
            <ac:spMk id="7" creationId="{F7837487-3A08-B247-80F3-115FCB4E351D}"/>
          </ac:spMkLst>
        </pc:spChg>
        <pc:spChg chg="add mod">
          <ac:chgData name="Sachs, Brooke A (CTR)" userId="e2503de5-1b86-4406-b717-44eb68dc51c3" providerId="ADAL" clId="{319AFABC-11F8-E142-BAEF-E49E6E7B454B}" dt="2021-09-20T20:05:33.421" v="3518" actId="1076"/>
          <ac:spMkLst>
            <pc:docMk/>
            <pc:sldMk cId="1103516815" sldId="386"/>
            <ac:spMk id="8" creationId="{2DB8FA30-2942-C145-817B-4D4747E64D93}"/>
          </ac:spMkLst>
        </pc:spChg>
        <pc:spChg chg="add mod">
          <ac:chgData name="Sachs, Brooke A (CTR)" userId="e2503de5-1b86-4406-b717-44eb68dc51c3" providerId="ADAL" clId="{319AFABC-11F8-E142-BAEF-E49E6E7B454B}" dt="2021-09-20T20:06:04.120" v="3523" actId="1076"/>
          <ac:spMkLst>
            <pc:docMk/>
            <pc:sldMk cId="1103516815" sldId="386"/>
            <ac:spMk id="9" creationId="{DDD580CD-A15D-4E45-9268-DD6F48CD68CC}"/>
          </ac:spMkLst>
        </pc:spChg>
        <pc:spChg chg="add mod">
          <ac:chgData name="Sachs, Brooke A (CTR)" userId="e2503de5-1b86-4406-b717-44eb68dc51c3" providerId="ADAL" clId="{319AFABC-11F8-E142-BAEF-E49E6E7B454B}" dt="2021-09-20T20:06:21.300" v="3525" actId="1076"/>
          <ac:spMkLst>
            <pc:docMk/>
            <pc:sldMk cId="1103516815" sldId="386"/>
            <ac:spMk id="10" creationId="{B8939000-F03D-A84D-B6C1-1F8A988E1B21}"/>
          </ac:spMkLst>
        </pc:spChg>
        <pc:spChg chg="add mod">
          <ac:chgData name="Sachs, Brooke A (CTR)" userId="e2503de5-1b86-4406-b717-44eb68dc51c3" providerId="ADAL" clId="{319AFABC-11F8-E142-BAEF-E49E6E7B454B}" dt="2021-09-20T20:06:32.473" v="3528" actId="14100"/>
          <ac:spMkLst>
            <pc:docMk/>
            <pc:sldMk cId="1103516815" sldId="386"/>
            <ac:spMk id="11" creationId="{6277C01F-1433-764D-80B9-95CF40232D04}"/>
          </ac:spMkLst>
        </pc:spChg>
        <pc:spChg chg="add mod">
          <ac:chgData name="Sachs, Brooke A (CTR)" userId="e2503de5-1b86-4406-b717-44eb68dc51c3" providerId="ADAL" clId="{319AFABC-11F8-E142-BAEF-E49E6E7B454B}" dt="2021-09-20T20:08:24.094" v="3532" actId="14100"/>
          <ac:spMkLst>
            <pc:docMk/>
            <pc:sldMk cId="1103516815" sldId="386"/>
            <ac:spMk id="12" creationId="{0AD9AA4D-76BD-D347-9938-F7E8CB5D4B68}"/>
          </ac:spMkLst>
        </pc:spChg>
        <pc:picChg chg="add mod">
          <ac:chgData name="Sachs, Brooke A (CTR)" userId="e2503de5-1b86-4406-b717-44eb68dc51c3" providerId="ADAL" clId="{319AFABC-11F8-E142-BAEF-E49E6E7B454B}" dt="2021-09-15T14:05:56.673" v="750" actId="1076"/>
          <ac:picMkLst>
            <pc:docMk/>
            <pc:sldMk cId="1103516815" sldId="386"/>
            <ac:picMk id="6" creationId="{8A0B05BA-00FE-024D-BB4D-04EA78DE5A12}"/>
          </ac:picMkLst>
        </pc:picChg>
      </pc:sldChg>
      <pc:sldChg chg="addSp delSp modSp mod modNotesTx">
        <pc:chgData name="Sachs, Brooke A (CTR)" userId="e2503de5-1b86-4406-b717-44eb68dc51c3" providerId="ADAL" clId="{319AFABC-11F8-E142-BAEF-E49E6E7B454B}" dt="2021-09-20T20:14:07.567" v="3743" actId="20577"/>
        <pc:sldMkLst>
          <pc:docMk/>
          <pc:sldMk cId="369416371" sldId="387"/>
        </pc:sldMkLst>
        <pc:spChg chg="del mod">
          <ac:chgData name="Sachs, Brooke A (CTR)" userId="e2503de5-1b86-4406-b717-44eb68dc51c3" providerId="ADAL" clId="{319AFABC-11F8-E142-BAEF-E49E6E7B454B}" dt="2021-09-20T20:03:46.376" v="3479" actId="478"/>
          <ac:spMkLst>
            <pc:docMk/>
            <pc:sldMk cId="369416371" sldId="387"/>
            <ac:spMk id="2" creationId="{00000000-0000-0000-0000-000000000000}"/>
          </ac:spMkLst>
        </pc:spChg>
        <pc:spChg chg="mod">
          <ac:chgData name="Sachs, Brooke A (CTR)" userId="e2503de5-1b86-4406-b717-44eb68dc51c3" providerId="ADAL" clId="{319AFABC-11F8-E142-BAEF-E49E6E7B454B}" dt="2021-09-20T20:14:07.567" v="3743" actId="20577"/>
          <ac:spMkLst>
            <pc:docMk/>
            <pc:sldMk cId="369416371" sldId="387"/>
            <ac:spMk id="7" creationId="{AC9A66B8-79E1-424F-8D95-D709F386BE1D}"/>
          </ac:spMkLst>
        </pc:spChg>
        <pc:picChg chg="add del">
          <ac:chgData name="Sachs, Brooke A (CTR)" userId="e2503de5-1b86-4406-b717-44eb68dc51c3" providerId="ADAL" clId="{319AFABC-11F8-E142-BAEF-E49E6E7B454B}" dt="2021-09-20T20:03:44.428" v="3478"/>
          <ac:picMkLst>
            <pc:docMk/>
            <pc:sldMk cId="369416371" sldId="387"/>
            <ac:picMk id="1026" creationId="{7C56D63F-C434-0A41-8F63-E21A90D46799}"/>
          </ac:picMkLst>
        </pc:picChg>
        <pc:picChg chg="add mod">
          <ac:chgData name="Sachs, Brooke A (CTR)" userId="e2503de5-1b86-4406-b717-44eb68dc51c3" providerId="ADAL" clId="{319AFABC-11F8-E142-BAEF-E49E6E7B454B}" dt="2021-09-20T20:04:00.539" v="3484" actId="1076"/>
          <ac:picMkLst>
            <pc:docMk/>
            <pc:sldMk cId="369416371" sldId="387"/>
            <ac:picMk id="1028" creationId="{64E690CF-0D99-6147-B862-7CBCD152DDFB}"/>
          </ac:picMkLst>
        </pc:picChg>
      </pc:sldChg>
      <pc:sldChg chg="modSp mod">
        <pc:chgData name="Sachs, Brooke A (CTR)" userId="e2503de5-1b86-4406-b717-44eb68dc51c3" providerId="ADAL" clId="{319AFABC-11F8-E142-BAEF-E49E6E7B454B}" dt="2021-09-20T19:45:45.417" v="2783" actId="20577"/>
        <pc:sldMkLst>
          <pc:docMk/>
          <pc:sldMk cId="4068325733" sldId="388"/>
        </pc:sldMkLst>
        <pc:spChg chg="mod">
          <ac:chgData name="Sachs, Brooke A (CTR)" userId="e2503de5-1b86-4406-b717-44eb68dc51c3" providerId="ADAL" clId="{319AFABC-11F8-E142-BAEF-E49E6E7B454B}" dt="2021-09-20T19:45:45.417" v="2783" actId="20577"/>
          <ac:spMkLst>
            <pc:docMk/>
            <pc:sldMk cId="4068325733" sldId="388"/>
            <ac:spMk id="7" creationId="{AC9A66B8-79E1-424F-8D95-D709F386BE1D}"/>
          </ac:spMkLst>
        </pc:spChg>
      </pc:sldChg>
    </pc:docChg>
  </pc:docChgLst>
  <pc:docChgLst>
    <pc:chgData name="Lauer, Tifara R (CTR)" userId="S::tifara.r.lauer@uscis.dhs.gov::ed6a333e-b160-47b3-9e3d-ae41e8a89625" providerId="AD" clId="Web-{273CF04E-78C9-4679-A43B-6EE63D4E1A4A}"/>
    <pc:docChg chg="modSld">
      <pc:chgData name="Lauer, Tifara R (CTR)" userId="S::tifara.r.lauer@uscis.dhs.gov::ed6a333e-b160-47b3-9e3d-ae41e8a89625" providerId="AD" clId="Web-{273CF04E-78C9-4679-A43B-6EE63D4E1A4A}" dt="2021-09-20T19:14:59.638" v="22" actId="20577"/>
      <pc:docMkLst>
        <pc:docMk/>
      </pc:docMkLst>
      <pc:sldChg chg="modSp">
        <pc:chgData name="Lauer, Tifara R (CTR)" userId="S::tifara.r.lauer@uscis.dhs.gov::ed6a333e-b160-47b3-9e3d-ae41e8a89625" providerId="AD" clId="Web-{273CF04E-78C9-4679-A43B-6EE63D4E1A4A}" dt="2021-09-20T19:14:59.638" v="22" actId="20577"/>
        <pc:sldMkLst>
          <pc:docMk/>
          <pc:sldMk cId="3824719844" sldId="403"/>
        </pc:sldMkLst>
        <pc:spChg chg="mod">
          <ac:chgData name="Lauer, Tifara R (CTR)" userId="S::tifara.r.lauer@uscis.dhs.gov::ed6a333e-b160-47b3-9e3d-ae41e8a89625" providerId="AD" clId="Web-{273CF04E-78C9-4679-A43B-6EE63D4E1A4A}" dt="2021-09-20T19:14:59.638" v="22" actId="20577"/>
          <ac:spMkLst>
            <pc:docMk/>
            <pc:sldMk cId="3824719844" sldId="403"/>
            <ac:spMk id="21" creationId="{5D8BA020-BC05-47FE-9C34-B775CAC085AC}"/>
          </ac:spMkLst>
        </pc:spChg>
      </pc:sldChg>
    </pc:docChg>
  </pc:docChgLst>
  <pc:docChgLst>
    <pc:chgData name="Lauer, Tifara R (CTR)" userId="S::tifara.r.lauer@uscis.dhs.gov::ed6a333e-b160-47b3-9e3d-ae41e8a89625" providerId="AD" clId="Web-{CB04EDFA-E3FB-40EE-AE3E-935AAAE90572}"/>
    <pc:docChg chg="modSld">
      <pc:chgData name="Lauer, Tifara R (CTR)" userId="S::tifara.r.lauer@uscis.dhs.gov::ed6a333e-b160-47b3-9e3d-ae41e8a89625" providerId="AD" clId="Web-{CB04EDFA-E3FB-40EE-AE3E-935AAAE90572}" dt="2021-09-20T18:56:07.404" v="55" actId="20577"/>
      <pc:docMkLst>
        <pc:docMk/>
      </pc:docMkLst>
      <pc:sldChg chg="modSp">
        <pc:chgData name="Lauer, Tifara R (CTR)" userId="S::tifara.r.lauer@uscis.dhs.gov::ed6a333e-b160-47b3-9e3d-ae41e8a89625" providerId="AD" clId="Web-{CB04EDFA-E3FB-40EE-AE3E-935AAAE90572}" dt="2021-09-20T18:56:07.404" v="55" actId="20577"/>
        <pc:sldMkLst>
          <pc:docMk/>
          <pc:sldMk cId="3824719844" sldId="403"/>
        </pc:sldMkLst>
        <pc:spChg chg="mod">
          <ac:chgData name="Lauer, Tifara R (CTR)" userId="S::tifara.r.lauer@uscis.dhs.gov::ed6a333e-b160-47b3-9e3d-ae41e8a89625" providerId="AD" clId="Web-{CB04EDFA-E3FB-40EE-AE3E-935AAAE90572}" dt="2021-09-20T18:47:27.176" v="18" actId="20577"/>
          <ac:spMkLst>
            <pc:docMk/>
            <pc:sldMk cId="3824719844" sldId="403"/>
            <ac:spMk id="13" creationId="{E0E4AB94-9506-4CDA-A312-6A881B3AB2FE}"/>
          </ac:spMkLst>
        </pc:spChg>
        <pc:spChg chg="mod">
          <ac:chgData name="Lauer, Tifara R (CTR)" userId="S::tifara.r.lauer@uscis.dhs.gov::ed6a333e-b160-47b3-9e3d-ae41e8a89625" providerId="AD" clId="Web-{CB04EDFA-E3FB-40EE-AE3E-935AAAE90572}" dt="2021-09-20T18:53:29.183" v="28" actId="20577"/>
          <ac:spMkLst>
            <pc:docMk/>
            <pc:sldMk cId="3824719844" sldId="403"/>
            <ac:spMk id="14" creationId="{A7FC0F2B-61AE-4995-A24B-52C007BD89FB}"/>
          </ac:spMkLst>
        </pc:spChg>
        <pc:spChg chg="mod">
          <ac:chgData name="Lauer, Tifara R (CTR)" userId="S::tifara.r.lauer@uscis.dhs.gov::ed6a333e-b160-47b3-9e3d-ae41e8a89625" providerId="AD" clId="Web-{CB04EDFA-E3FB-40EE-AE3E-935AAAE90572}" dt="2021-09-20T18:56:07.404" v="55" actId="20577"/>
          <ac:spMkLst>
            <pc:docMk/>
            <pc:sldMk cId="3824719844" sldId="403"/>
            <ac:spMk id="15" creationId="{3107956C-E8C3-484B-81FB-448818ECDADA}"/>
          </ac:spMkLst>
        </pc:spChg>
      </pc:sldChg>
    </pc:docChg>
  </pc:docChgLst>
  <pc:docChgLst>
    <pc:chgData name="Sachs, Brooke A (CTR)" userId="S::brooke.a.sachs@uscis.dhs.gov::e2503de5-1b86-4406-b717-44eb68dc51c3" providerId="AD" clId="Web-{A2809766-4C7C-4D07-8241-B5BA7A14D611}"/>
    <pc:docChg chg="modSld">
      <pc:chgData name="Sachs, Brooke A (CTR)" userId="S::brooke.a.sachs@uscis.dhs.gov::e2503de5-1b86-4406-b717-44eb68dc51c3" providerId="AD" clId="Web-{A2809766-4C7C-4D07-8241-B5BA7A14D611}" dt="2021-09-20T17:22:59.635" v="2" actId="20577"/>
      <pc:docMkLst>
        <pc:docMk/>
      </pc:docMkLst>
      <pc:sldChg chg="modSp">
        <pc:chgData name="Sachs, Brooke A (CTR)" userId="S::brooke.a.sachs@uscis.dhs.gov::e2503de5-1b86-4406-b717-44eb68dc51c3" providerId="AD" clId="Web-{A2809766-4C7C-4D07-8241-B5BA7A14D611}" dt="2021-09-20T17:22:59.635" v="2" actId="20577"/>
        <pc:sldMkLst>
          <pc:docMk/>
          <pc:sldMk cId="260937677" sldId="385"/>
        </pc:sldMkLst>
        <pc:spChg chg="mod">
          <ac:chgData name="Sachs, Brooke A (CTR)" userId="S::brooke.a.sachs@uscis.dhs.gov::e2503de5-1b86-4406-b717-44eb68dc51c3" providerId="AD" clId="Web-{A2809766-4C7C-4D07-8241-B5BA7A14D611}" dt="2021-09-20T17:22:59.635" v="2" actId="20577"/>
          <ac:spMkLst>
            <pc:docMk/>
            <pc:sldMk cId="260937677" sldId="385"/>
            <ac:spMk id="13" creationId="{E0E4AB94-9506-4CDA-A312-6A881B3AB2FE}"/>
          </ac:spMkLst>
        </pc:spChg>
      </pc:sldChg>
    </pc:docChg>
  </pc:docChgLst>
  <pc:docChgLst>
    <pc:chgData name="Lauer, Tifara R (CTR)" userId="S::tifara.r.lauer@uscis.dhs.gov::ed6a333e-b160-47b3-9e3d-ae41e8a89625" providerId="AD" clId="Web-{7EDD96A4-4B94-4B66-B29C-4A0530979B6C}"/>
    <pc:docChg chg="delSld modSld modSection">
      <pc:chgData name="Lauer, Tifara R (CTR)" userId="S::tifara.r.lauer@uscis.dhs.gov::ed6a333e-b160-47b3-9e3d-ae41e8a89625" providerId="AD" clId="Web-{7EDD96A4-4B94-4B66-B29C-4A0530979B6C}" dt="2021-09-20T19:07:37.413" v="14"/>
      <pc:docMkLst>
        <pc:docMk/>
      </pc:docMkLst>
      <pc:sldChg chg="modSp">
        <pc:chgData name="Lauer, Tifara R (CTR)" userId="S::tifara.r.lauer@uscis.dhs.gov::ed6a333e-b160-47b3-9e3d-ae41e8a89625" providerId="AD" clId="Web-{7EDD96A4-4B94-4B66-B29C-4A0530979B6C}" dt="2021-09-20T19:07:25.960" v="13" actId="20577"/>
        <pc:sldMkLst>
          <pc:docMk/>
          <pc:sldMk cId="3824719844" sldId="403"/>
        </pc:sldMkLst>
        <pc:spChg chg="mod">
          <ac:chgData name="Lauer, Tifara R (CTR)" userId="S::tifara.r.lauer@uscis.dhs.gov::ed6a333e-b160-47b3-9e3d-ae41e8a89625" providerId="AD" clId="Web-{7EDD96A4-4B94-4B66-B29C-4A0530979B6C}" dt="2021-09-20T19:07:25.960" v="13" actId="20577"/>
          <ac:spMkLst>
            <pc:docMk/>
            <pc:sldMk cId="3824719844" sldId="403"/>
            <ac:spMk id="21" creationId="{5D8BA020-BC05-47FE-9C34-B775CAC085AC}"/>
          </ac:spMkLst>
        </pc:spChg>
      </pc:sldChg>
      <pc:sldChg chg="del">
        <pc:chgData name="Lauer, Tifara R (CTR)" userId="S::tifara.r.lauer@uscis.dhs.gov::ed6a333e-b160-47b3-9e3d-ae41e8a89625" providerId="AD" clId="Web-{7EDD96A4-4B94-4B66-B29C-4A0530979B6C}" dt="2021-09-20T19:07:37.413" v="14"/>
        <pc:sldMkLst>
          <pc:docMk/>
          <pc:sldMk cId="86751237" sldId="404"/>
        </pc:sldMkLst>
      </pc:sldChg>
    </pc:docChg>
  </pc:docChgLst>
  <pc:docChgLst>
    <pc:chgData name="Tharayil, Joe T (CTR)" userId="cc98f2fb-23dd-40cf-a7cc-645de685e1e7" providerId="ADAL" clId="{741307B2-6353-9043-AB07-5F6E2903AE2C}"/>
    <pc:docChg chg="undo custSel modSld">
      <pc:chgData name="Tharayil, Joe T (CTR)" userId="cc98f2fb-23dd-40cf-a7cc-645de685e1e7" providerId="ADAL" clId="{741307B2-6353-9043-AB07-5F6E2903AE2C}" dt="2021-09-20T21:30:34.785" v="3020" actId="20577"/>
      <pc:docMkLst>
        <pc:docMk/>
      </pc:docMkLst>
      <pc:sldChg chg="addSp delSp modSp mod">
        <pc:chgData name="Tharayil, Joe T (CTR)" userId="cc98f2fb-23dd-40cf-a7cc-645de685e1e7" providerId="ADAL" clId="{741307B2-6353-9043-AB07-5F6E2903AE2C}" dt="2021-09-20T21:30:34.785" v="3020" actId="20577"/>
        <pc:sldMkLst>
          <pc:docMk/>
          <pc:sldMk cId="3496682146" sldId="313"/>
        </pc:sldMkLst>
        <pc:spChg chg="del">
          <ac:chgData name="Tharayil, Joe T (CTR)" userId="cc98f2fb-23dd-40cf-a7cc-645de685e1e7" providerId="ADAL" clId="{741307B2-6353-9043-AB07-5F6E2903AE2C}" dt="2021-09-20T21:24:08.525" v="2450" actId="478"/>
          <ac:spMkLst>
            <pc:docMk/>
            <pc:sldMk cId="3496682146" sldId="313"/>
            <ac:spMk id="2" creationId="{00000000-0000-0000-0000-000000000000}"/>
          </ac:spMkLst>
        </pc:spChg>
        <pc:spChg chg="add del mod">
          <ac:chgData name="Tharayil, Joe T (CTR)" userId="cc98f2fb-23dd-40cf-a7cc-645de685e1e7" providerId="ADAL" clId="{741307B2-6353-9043-AB07-5F6E2903AE2C}" dt="2021-09-20T21:24:46.956" v="2460" actId="47"/>
          <ac:spMkLst>
            <pc:docMk/>
            <pc:sldMk cId="3496682146" sldId="313"/>
            <ac:spMk id="3" creationId="{B541F3EE-8F0A-C04C-8D8E-47236DF4B545}"/>
          </ac:spMkLst>
        </pc:spChg>
        <pc:spChg chg="mod">
          <ac:chgData name="Tharayil, Joe T (CTR)" userId="cc98f2fb-23dd-40cf-a7cc-645de685e1e7" providerId="ADAL" clId="{741307B2-6353-9043-AB07-5F6E2903AE2C}" dt="2021-09-20T21:30:34.785" v="3020" actId="20577"/>
          <ac:spMkLst>
            <pc:docMk/>
            <pc:sldMk cId="3496682146" sldId="313"/>
            <ac:spMk id="7" creationId="{AC9A66B8-79E1-424F-8D95-D709F386BE1D}"/>
          </ac:spMkLst>
        </pc:spChg>
        <pc:picChg chg="add mod">
          <ac:chgData name="Tharayil, Joe T (CTR)" userId="cc98f2fb-23dd-40cf-a7cc-645de685e1e7" providerId="ADAL" clId="{741307B2-6353-9043-AB07-5F6E2903AE2C}" dt="2021-09-20T21:24:24.773" v="2454" actId="14100"/>
          <ac:picMkLst>
            <pc:docMk/>
            <pc:sldMk cId="3496682146" sldId="313"/>
            <ac:picMk id="1026" creationId="{437C9F0A-7BF7-3246-8E34-04BD48FBE2EC}"/>
          </ac:picMkLst>
        </pc:picChg>
      </pc:sldChg>
      <pc:sldChg chg="modSp mod">
        <pc:chgData name="Tharayil, Joe T (CTR)" userId="cc98f2fb-23dd-40cf-a7cc-645de685e1e7" providerId="ADAL" clId="{741307B2-6353-9043-AB07-5F6E2903AE2C}" dt="2021-09-20T21:20:34.296" v="2442" actId="20577"/>
        <pc:sldMkLst>
          <pc:docMk/>
          <pc:sldMk cId="3428024942" sldId="391"/>
        </pc:sldMkLst>
        <pc:spChg chg="mod">
          <ac:chgData name="Tharayil, Joe T (CTR)" userId="cc98f2fb-23dd-40cf-a7cc-645de685e1e7" providerId="ADAL" clId="{741307B2-6353-9043-AB07-5F6E2903AE2C}" dt="2021-09-20T21:15:40.497" v="2283" actId="20577"/>
          <ac:spMkLst>
            <pc:docMk/>
            <pc:sldMk cId="3428024942" sldId="391"/>
            <ac:spMk id="13" creationId="{E0E4AB94-9506-4CDA-A312-6A881B3AB2FE}"/>
          </ac:spMkLst>
        </pc:spChg>
        <pc:spChg chg="mod">
          <ac:chgData name="Tharayil, Joe T (CTR)" userId="cc98f2fb-23dd-40cf-a7cc-645de685e1e7" providerId="ADAL" clId="{741307B2-6353-9043-AB07-5F6E2903AE2C}" dt="2021-09-20T21:02:07.844" v="1461" actId="20577"/>
          <ac:spMkLst>
            <pc:docMk/>
            <pc:sldMk cId="3428024942" sldId="391"/>
            <ac:spMk id="14" creationId="{A7FC0F2B-61AE-4995-A24B-52C007BD89FB}"/>
          </ac:spMkLst>
        </pc:spChg>
        <pc:spChg chg="mod">
          <ac:chgData name="Tharayil, Joe T (CTR)" userId="cc98f2fb-23dd-40cf-a7cc-645de685e1e7" providerId="ADAL" clId="{741307B2-6353-9043-AB07-5F6E2903AE2C}" dt="2021-09-20T21:18:56.823" v="2406" actId="20577"/>
          <ac:spMkLst>
            <pc:docMk/>
            <pc:sldMk cId="3428024942" sldId="391"/>
            <ac:spMk id="15" creationId="{3107956C-E8C3-484B-81FB-448818ECDADA}"/>
          </ac:spMkLst>
        </pc:spChg>
        <pc:spChg chg="mod">
          <ac:chgData name="Tharayil, Joe T (CTR)" userId="cc98f2fb-23dd-40cf-a7cc-645de685e1e7" providerId="ADAL" clId="{741307B2-6353-9043-AB07-5F6E2903AE2C}" dt="2021-09-20T21:20:34.296" v="2442" actId="20577"/>
          <ac:spMkLst>
            <pc:docMk/>
            <pc:sldMk cId="3428024942" sldId="391"/>
            <ac:spMk id="21" creationId="{CD97E241-A1B1-453A-814D-BB1EA90D6458}"/>
          </ac:spMkLst>
        </pc:spChg>
      </pc:sldChg>
      <pc:sldChg chg="addSp delSp modSp mod">
        <pc:chgData name="Tharayil, Joe T (CTR)" userId="cc98f2fb-23dd-40cf-a7cc-645de685e1e7" providerId="ADAL" clId="{741307B2-6353-9043-AB07-5F6E2903AE2C}" dt="2021-09-20T21:22:20.261" v="2448" actId="478"/>
        <pc:sldMkLst>
          <pc:docMk/>
          <pc:sldMk cId="2933020603" sldId="392"/>
        </pc:sldMkLst>
        <pc:spChg chg="del">
          <ac:chgData name="Tharayil, Joe T (CTR)" userId="cc98f2fb-23dd-40cf-a7cc-645de685e1e7" providerId="ADAL" clId="{741307B2-6353-9043-AB07-5F6E2903AE2C}" dt="2021-09-20T21:22:20.261" v="2448" actId="478"/>
          <ac:spMkLst>
            <pc:docMk/>
            <pc:sldMk cId="2933020603" sldId="392"/>
            <ac:spMk id="3" creationId="{98BD8FC6-5FFD-4FD1-8FBE-389A4F2BC359}"/>
          </ac:spMkLst>
        </pc:spChg>
        <pc:spChg chg="del">
          <ac:chgData name="Tharayil, Joe T (CTR)" userId="cc98f2fb-23dd-40cf-a7cc-645de685e1e7" providerId="ADAL" clId="{741307B2-6353-9043-AB07-5F6E2903AE2C}" dt="2021-09-20T21:20:54.093" v="2443" actId="478"/>
          <ac:spMkLst>
            <pc:docMk/>
            <pc:sldMk cId="2933020603" sldId="392"/>
            <ac:spMk id="4" creationId="{DB0DA075-DA2E-4B50-93B4-29652FE47634}"/>
          </ac:spMkLst>
        </pc:spChg>
        <pc:picChg chg="add mod">
          <ac:chgData name="Tharayil, Joe T (CTR)" userId="cc98f2fb-23dd-40cf-a7cc-645de685e1e7" providerId="ADAL" clId="{741307B2-6353-9043-AB07-5F6E2903AE2C}" dt="2021-09-20T21:22:01.480" v="2447" actId="1076"/>
          <ac:picMkLst>
            <pc:docMk/>
            <pc:sldMk cId="2933020603" sldId="392"/>
            <ac:picMk id="5" creationId="{41DCE7E9-E082-C742-9FEE-7A242BE54BC2}"/>
          </ac:picMkLst>
        </pc:picChg>
      </pc:sldChg>
    </pc:docChg>
  </pc:docChgLst>
  <pc:docChgLst>
    <pc:chgData name="Holbert, Ellie H (CTR)" userId="cd10c855-4158-480c-8b00-264bef47a5a2" providerId="ADAL" clId="{6B4440D1-ACA8-4FAF-A86C-E6F81DC4AD3B}"/>
    <pc:docChg chg="undo custSel addSld delSld modSld addSection delSection modSection">
      <pc:chgData name="Holbert, Ellie H (CTR)" userId="cd10c855-4158-480c-8b00-264bef47a5a2" providerId="ADAL" clId="{6B4440D1-ACA8-4FAF-A86C-E6F81DC4AD3B}" dt="2021-09-20T18:59:04.178" v="2031" actId="20577"/>
      <pc:docMkLst>
        <pc:docMk/>
      </pc:docMkLst>
      <pc:sldChg chg="modSp mod">
        <pc:chgData name="Holbert, Ellie H (CTR)" userId="cd10c855-4158-480c-8b00-264bef47a5a2" providerId="ADAL" clId="{6B4440D1-ACA8-4FAF-A86C-E6F81DC4AD3B}" dt="2021-09-10T16:44:21.287" v="44" actId="20577"/>
        <pc:sldMkLst>
          <pc:docMk/>
          <pc:sldMk cId="2685054372" sldId="307"/>
        </pc:sldMkLst>
        <pc:spChg chg="mod">
          <ac:chgData name="Holbert, Ellie H (CTR)" userId="cd10c855-4158-480c-8b00-264bef47a5a2" providerId="ADAL" clId="{6B4440D1-ACA8-4FAF-A86C-E6F81DC4AD3B}" dt="2021-09-10T16:44:21.287" v="44" actId="20577"/>
          <ac:spMkLst>
            <pc:docMk/>
            <pc:sldMk cId="2685054372" sldId="307"/>
            <ac:spMk id="5" creationId="{42F0FB79-06D1-BC44-8E5A-D458F1A547BF}"/>
          </ac:spMkLst>
        </pc:spChg>
      </pc:sldChg>
      <pc:sldChg chg="modSp mod">
        <pc:chgData name="Holbert, Ellie H (CTR)" userId="cd10c855-4158-480c-8b00-264bef47a5a2" providerId="ADAL" clId="{6B4440D1-ACA8-4FAF-A86C-E6F81DC4AD3B}" dt="2021-09-13T20:52:41.700" v="1428" actId="20577"/>
        <pc:sldMkLst>
          <pc:docMk/>
          <pc:sldMk cId="2108421069" sldId="315"/>
        </pc:sldMkLst>
        <pc:spChg chg="mod">
          <ac:chgData name="Holbert, Ellie H (CTR)" userId="cd10c855-4158-480c-8b00-264bef47a5a2" providerId="ADAL" clId="{6B4440D1-ACA8-4FAF-A86C-E6F81DC4AD3B}" dt="2021-09-13T20:51:45.043" v="1344" actId="20577"/>
          <ac:spMkLst>
            <pc:docMk/>
            <pc:sldMk cId="2108421069" sldId="315"/>
            <ac:spMk id="12" creationId="{2F83CB3A-2F53-48F6-9664-48A3699E96DC}"/>
          </ac:spMkLst>
        </pc:spChg>
        <pc:spChg chg="mod">
          <ac:chgData name="Holbert, Ellie H (CTR)" userId="cd10c855-4158-480c-8b00-264bef47a5a2" providerId="ADAL" clId="{6B4440D1-ACA8-4FAF-A86C-E6F81DC4AD3B}" dt="2021-09-13T20:52:41.700" v="1428" actId="20577"/>
          <ac:spMkLst>
            <pc:docMk/>
            <pc:sldMk cId="2108421069" sldId="315"/>
            <ac:spMk id="16" creationId="{619BF75C-1858-4E0B-8940-242483F2BBAB}"/>
          </ac:spMkLst>
        </pc:spChg>
      </pc:sldChg>
      <pc:sldChg chg="modSp mod modCm">
        <pc:chgData name="Holbert, Ellie H (CTR)" userId="cd10c855-4158-480c-8b00-264bef47a5a2" providerId="ADAL" clId="{6B4440D1-ACA8-4FAF-A86C-E6F81DC4AD3B}" dt="2021-09-14T13:26:50.151" v="1910"/>
        <pc:sldMkLst>
          <pc:docMk/>
          <pc:sldMk cId="2999998408" sldId="318"/>
        </pc:sldMkLst>
        <pc:spChg chg="mod">
          <ac:chgData name="Holbert, Ellie H (CTR)" userId="cd10c855-4158-480c-8b00-264bef47a5a2" providerId="ADAL" clId="{6B4440D1-ACA8-4FAF-A86C-E6F81DC4AD3B}" dt="2021-09-10T16:44:16.473" v="42" actId="20577"/>
          <ac:spMkLst>
            <pc:docMk/>
            <pc:sldMk cId="2999998408" sldId="318"/>
            <ac:spMk id="5" creationId="{42F0FB79-06D1-BC44-8E5A-D458F1A547BF}"/>
          </ac:spMkLst>
        </pc:spChg>
      </pc:sldChg>
      <pc:sldChg chg="addSp delSp modSp mod addCm delCm modCm">
        <pc:chgData name="Holbert, Ellie H (CTR)" userId="cd10c855-4158-480c-8b00-264bef47a5a2" providerId="ADAL" clId="{6B4440D1-ACA8-4FAF-A86C-E6F81DC4AD3B}" dt="2021-09-13T20:53:02.265" v="1431"/>
        <pc:sldMkLst>
          <pc:docMk/>
          <pc:sldMk cId="2321929045" sldId="319"/>
        </pc:sldMkLst>
        <pc:spChg chg="del">
          <ac:chgData name="Holbert, Ellie H (CTR)" userId="cd10c855-4158-480c-8b00-264bef47a5a2" providerId="ADAL" clId="{6B4440D1-ACA8-4FAF-A86C-E6F81DC4AD3B}" dt="2021-09-13T20:52:59.965" v="1429" actId="478"/>
          <ac:spMkLst>
            <pc:docMk/>
            <pc:sldMk cId="2321929045" sldId="319"/>
            <ac:spMk id="12" creationId="{2F83CB3A-2F53-48F6-9664-48A3699E96DC}"/>
          </ac:spMkLst>
        </pc:spChg>
        <pc:spChg chg="del">
          <ac:chgData name="Holbert, Ellie H (CTR)" userId="cd10c855-4158-480c-8b00-264bef47a5a2" providerId="ADAL" clId="{6B4440D1-ACA8-4FAF-A86C-E6F81DC4AD3B}" dt="2021-09-13T20:53:01.910" v="1430" actId="478"/>
          <ac:spMkLst>
            <pc:docMk/>
            <pc:sldMk cId="2321929045" sldId="319"/>
            <ac:spMk id="16" creationId="{619BF75C-1858-4E0B-8940-242483F2BBAB}"/>
          </ac:spMkLst>
        </pc:spChg>
        <pc:spChg chg="mod">
          <ac:chgData name="Holbert, Ellie H (CTR)" userId="cd10c855-4158-480c-8b00-264bef47a5a2" providerId="ADAL" clId="{6B4440D1-ACA8-4FAF-A86C-E6F81DC4AD3B}" dt="2021-09-10T16:48:57.722" v="64" actId="20577"/>
          <ac:spMkLst>
            <pc:docMk/>
            <pc:sldMk cId="2321929045" sldId="319"/>
            <ac:spMk id="19" creationId="{69573DC0-8732-4CC4-A4BC-B0BD58FD67D8}"/>
          </ac:spMkLst>
        </pc:spChg>
        <pc:spChg chg="add mod">
          <ac:chgData name="Holbert, Ellie H (CTR)" userId="cd10c855-4158-480c-8b00-264bef47a5a2" providerId="ADAL" clId="{6B4440D1-ACA8-4FAF-A86C-E6F81DC4AD3B}" dt="2021-09-13T20:53:02.265" v="1431"/>
          <ac:spMkLst>
            <pc:docMk/>
            <pc:sldMk cId="2321929045" sldId="319"/>
            <ac:spMk id="20" creationId="{C181F26F-C4E7-49BA-A73A-24B0363A89A4}"/>
          </ac:spMkLst>
        </pc:spChg>
        <pc:spChg chg="add mod">
          <ac:chgData name="Holbert, Ellie H (CTR)" userId="cd10c855-4158-480c-8b00-264bef47a5a2" providerId="ADAL" clId="{6B4440D1-ACA8-4FAF-A86C-E6F81DC4AD3B}" dt="2021-09-13T20:53:02.265" v="1431"/>
          <ac:spMkLst>
            <pc:docMk/>
            <pc:sldMk cId="2321929045" sldId="319"/>
            <ac:spMk id="21" creationId="{079156BF-AE03-45E3-9562-01FDB0D39B6C}"/>
          </ac:spMkLst>
        </pc:spChg>
      </pc:sldChg>
      <pc:sldChg chg="modSp mod addCm">
        <pc:chgData name="Holbert, Ellie H (CTR)" userId="cd10c855-4158-480c-8b00-264bef47a5a2" providerId="ADAL" clId="{6B4440D1-ACA8-4FAF-A86C-E6F81DC4AD3B}" dt="2021-09-10T16:50:14.082" v="120" actId="1589"/>
        <pc:sldMkLst>
          <pc:docMk/>
          <pc:sldMk cId="2292751186" sldId="324"/>
        </pc:sldMkLst>
        <pc:spChg chg="mod">
          <ac:chgData name="Holbert, Ellie H (CTR)" userId="cd10c855-4158-480c-8b00-264bef47a5a2" providerId="ADAL" clId="{6B4440D1-ACA8-4FAF-A86C-E6F81DC4AD3B}" dt="2021-09-10T16:50:07.639" v="119" actId="20577"/>
          <ac:spMkLst>
            <pc:docMk/>
            <pc:sldMk cId="2292751186" sldId="324"/>
            <ac:spMk id="5" creationId="{42F0FB79-06D1-BC44-8E5A-D458F1A547BF}"/>
          </ac:spMkLst>
        </pc:spChg>
      </pc:sldChg>
      <pc:sldChg chg="addSp delSp modSp mod">
        <pc:chgData name="Holbert, Ellie H (CTR)" userId="cd10c855-4158-480c-8b00-264bef47a5a2" providerId="ADAL" clId="{6B4440D1-ACA8-4FAF-A86C-E6F81DC4AD3B}" dt="2021-09-13T20:53:14.668" v="1437"/>
        <pc:sldMkLst>
          <pc:docMk/>
          <pc:sldMk cId="668205159" sldId="325"/>
        </pc:sldMkLst>
        <pc:spChg chg="del mod">
          <ac:chgData name="Holbert, Ellie H (CTR)" userId="cd10c855-4158-480c-8b00-264bef47a5a2" providerId="ADAL" clId="{6B4440D1-ACA8-4FAF-A86C-E6F81DC4AD3B}" dt="2021-09-13T20:53:14.398" v="1436" actId="478"/>
          <ac:spMkLst>
            <pc:docMk/>
            <pc:sldMk cId="668205159" sldId="325"/>
            <ac:spMk id="12" creationId="{2F83CB3A-2F53-48F6-9664-48A3699E96DC}"/>
          </ac:spMkLst>
        </pc:spChg>
        <pc:spChg chg="del">
          <ac:chgData name="Holbert, Ellie H (CTR)" userId="cd10c855-4158-480c-8b00-264bef47a5a2" providerId="ADAL" clId="{6B4440D1-ACA8-4FAF-A86C-E6F81DC4AD3B}" dt="2021-09-13T20:53:13.262" v="1435" actId="478"/>
          <ac:spMkLst>
            <pc:docMk/>
            <pc:sldMk cId="668205159" sldId="325"/>
            <ac:spMk id="16" creationId="{619BF75C-1858-4E0B-8940-242483F2BBAB}"/>
          </ac:spMkLst>
        </pc:spChg>
        <pc:spChg chg="mod">
          <ac:chgData name="Holbert, Ellie H (CTR)" userId="cd10c855-4158-480c-8b00-264bef47a5a2" providerId="ADAL" clId="{6B4440D1-ACA8-4FAF-A86C-E6F81DC4AD3B}" dt="2021-09-10T16:51:06.109" v="173" actId="20577"/>
          <ac:spMkLst>
            <pc:docMk/>
            <pc:sldMk cId="668205159" sldId="325"/>
            <ac:spMk id="19" creationId="{69573DC0-8732-4CC4-A4BC-B0BD58FD67D8}"/>
          </ac:spMkLst>
        </pc:spChg>
        <pc:spChg chg="add mod">
          <ac:chgData name="Holbert, Ellie H (CTR)" userId="cd10c855-4158-480c-8b00-264bef47a5a2" providerId="ADAL" clId="{6B4440D1-ACA8-4FAF-A86C-E6F81DC4AD3B}" dt="2021-09-13T20:53:14.668" v="1437"/>
          <ac:spMkLst>
            <pc:docMk/>
            <pc:sldMk cId="668205159" sldId="325"/>
            <ac:spMk id="20" creationId="{87EA966C-C53A-4982-B25A-0575D114136E}"/>
          </ac:spMkLst>
        </pc:spChg>
        <pc:spChg chg="add mod">
          <ac:chgData name="Holbert, Ellie H (CTR)" userId="cd10c855-4158-480c-8b00-264bef47a5a2" providerId="ADAL" clId="{6B4440D1-ACA8-4FAF-A86C-E6F81DC4AD3B}" dt="2021-09-13T20:53:14.668" v="1437"/>
          <ac:spMkLst>
            <pc:docMk/>
            <pc:sldMk cId="668205159" sldId="325"/>
            <ac:spMk id="21" creationId="{8D162722-6CC0-41A9-8323-D182C66820EE}"/>
          </ac:spMkLst>
        </pc:spChg>
      </pc:sldChg>
      <pc:sldChg chg="modSp mod addCm">
        <pc:chgData name="Holbert, Ellie H (CTR)" userId="cd10c855-4158-480c-8b00-264bef47a5a2" providerId="ADAL" clId="{6B4440D1-ACA8-4FAF-A86C-E6F81DC4AD3B}" dt="2021-09-10T16:51:25.681" v="205" actId="1589"/>
        <pc:sldMkLst>
          <pc:docMk/>
          <pc:sldMk cId="140727557" sldId="330"/>
        </pc:sldMkLst>
        <pc:spChg chg="mod">
          <ac:chgData name="Holbert, Ellie H (CTR)" userId="cd10c855-4158-480c-8b00-264bef47a5a2" providerId="ADAL" clId="{6B4440D1-ACA8-4FAF-A86C-E6F81DC4AD3B}" dt="2021-09-10T16:50:34.763" v="145" actId="20577"/>
          <ac:spMkLst>
            <pc:docMk/>
            <pc:sldMk cId="140727557" sldId="330"/>
            <ac:spMk id="5" creationId="{42F0FB79-06D1-BC44-8E5A-D458F1A547BF}"/>
          </ac:spMkLst>
        </pc:spChg>
      </pc:sldChg>
      <pc:sldChg chg="addSp delSp modSp mod">
        <pc:chgData name="Holbert, Ellie H (CTR)" userId="cd10c855-4158-480c-8b00-264bef47a5a2" providerId="ADAL" clId="{6B4440D1-ACA8-4FAF-A86C-E6F81DC4AD3B}" dt="2021-09-13T20:53:20.658" v="1439"/>
        <pc:sldMkLst>
          <pc:docMk/>
          <pc:sldMk cId="3158828259" sldId="331"/>
        </pc:sldMkLst>
        <pc:spChg chg="del">
          <ac:chgData name="Holbert, Ellie H (CTR)" userId="cd10c855-4158-480c-8b00-264bef47a5a2" providerId="ADAL" clId="{6B4440D1-ACA8-4FAF-A86C-E6F81DC4AD3B}" dt="2021-09-13T20:53:20.319" v="1438" actId="478"/>
          <ac:spMkLst>
            <pc:docMk/>
            <pc:sldMk cId="3158828259" sldId="331"/>
            <ac:spMk id="12" creationId="{2F83CB3A-2F53-48F6-9664-48A3699E96DC}"/>
          </ac:spMkLst>
        </pc:spChg>
        <pc:spChg chg="del">
          <ac:chgData name="Holbert, Ellie H (CTR)" userId="cd10c855-4158-480c-8b00-264bef47a5a2" providerId="ADAL" clId="{6B4440D1-ACA8-4FAF-A86C-E6F81DC4AD3B}" dt="2021-09-13T20:53:20.319" v="1438" actId="478"/>
          <ac:spMkLst>
            <pc:docMk/>
            <pc:sldMk cId="3158828259" sldId="331"/>
            <ac:spMk id="16" creationId="{619BF75C-1858-4E0B-8940-242483F2BBAB}"/>
          </ac:spMkLst>
        </pc:spChg>
        <pc:spChg chg="mod">
          <ac:chgData name="Holbert, Ellie H (CTR)" userId="cd10c855-4158-480c-8b00-264bef47a5a2" providerId="ADAL" clId="{6B4440D1-ACA8-4FAF-A86C-E6F81DC4AD3B}" dt="2021-09-10T16:51:16.504" v="204" actId="20577"/>
          <ac:spMkLst>
            <pc:docMk/>
            <pc:sldMk cId="3158828259" sldId="331"/>
            <ac:spMk id="19" creationId="{69573DC0-8732-4CC4-A4BC-B0BD58FD67D8}"/>
          </ac:spMkLst>
        </pc:spChg>
        <pc:spChg chg="add mod">
          <ac:chgData name="Holbert, Ellie H (CTR)" userId="cd10c855-4158-480c-8b00-264bef47a5a2" providerId="ADAL" clId="{6B4440D1-ACA8-4FAF-A86C-E6F81DC4AD3B}" dt="2021-09-13T20:53:20.658" v="1439"/>
          <ac:spMkLst>
            <pc:docMk/>
            <pc:sldMk cId="3158828259" sldId="331"/>
            <ac:spMk id="20" creationId="{0402C76B-A33D-4E95-B3C8-D650F6D80C72}"/>
          </ac:spMkLst>
        </pc:spChg>
        <pc:spChg chg="add mod">
          <ac:chgData name="Holbert, Ellie H (CTR)" userId="cd10c855-4158-480c-8b00-264bef47a5a2" providerId="ADAL" clId="{6B4440D1-ACA8-4FAF-A86C-E6F81DC4AD3B}" dt="2021-09-13T20:53:20.658" v="1439"/>
          <ac:spMkLst>
            <pc:docMk/>
            <pc:sldMk cId="3158828259" sldId="331"/>
            <ac:spMk id="21" creationId="{0C487A3B-7837-4374-933E-C8D666CA3A3D}"/>
          </ac:spMkLst>
        </pc:spChg>
      </pc:sldChg>
      <pc:sldChg chg="modSp del mod modCm">
        <pc:chgData name="Holbert, Ellie H (CTR)" userId="cd10c855-4158-480c-8b00-264bef47a5a2" providerId="ADAL" clId="{6B4440D1-ACA8-4FAF-A86C-E6F81DC4AD3B}" dt="2021-09-20T18:55:51.995" v="1971" actId="18676"/>
        <pc:sldMkLst>
          <pc:docMk/>
          <pc:sldMk cId="2454361810" sldId="336"/>
        </pc:sldMkLst>
        <pc:spChg chg="mod">
          <ac:chgData name="Holbert, Ellie H (CTR)" userId="cd10c855-4158-480c-8b00-264bef47a5a2" providerId="ADAL" clId="{6B4440D1-ACA8-4FAF-A86C-E6F81DC4AD3B}" dt="2021-09-10T16:52:01.991" v="262" actId="20577"/>
          <ac:spMkLst>
            <pc:docMk/>
            <pc:sldMk cId="2454361810" sldId="336"/>
            <ac:spMk id="5" creationId="{42F0FB79-06D1-BC44-8E5A-D458F1A547BF}"/>
          </ac:spMkLst>
        </pc:spChg>
      </pc:sldChg>
      <pc:sldChg chg="addSp delSp modSp del mod addCm modCm">
        <pc:chgData name="Holbert, Ellie H (CTR)" userId="cd10c855-4158-480c-8b00-264bef47a5a2" providerId="ADAL" clId="{6B4440D1-ACA8-4FAF-A86C-E6F81DC4AD3B}" dt="2021-09-20T18:55:51.995" v="1971" actId="18676"/>
        <pc:sldMkLst>
          <pc:docMk/>
          <pc:sldMk cId="2925822218" sldId="337"/>
        </pc:sldMkLst>
        <pc:spChg chg="del">
          <ac:chgData name="Holbert, Ellie H (CTR)" userId="cd10c855-4158-480c-8b00-264bef47a5a2" providerId="ADAL" clId="{6B4440D1-ACA8-4FAF-A86C-E6F81DC4AD3B}" dt="2021-09-13T20:53:26.783" v="1440" actId="478"/>
          <ac:spMkLst>
            <pc:docMk/>
            <pc:sldMk cId="2925822218" sldId="337"/>
            <ac:spMk id="12" creationId="{2F83CB3A-2F53-48F6-9664-48A3699E96DC}"/>
          </ac:spMkLst>
        </pc:spChg>
        <pc:spChg chg="del">
          <ac:chgData name="Holbert, Ellie H (CTR)" userId="cd10c855-4158-480c-8b00-264bef47a5a2" providerId="ADAL" clId="{6B4440D1-ACA8-4FAF-A86C-E6F81DC4AD3B}" dt="2021-09-13T20:53:26.783" v="1440" actId="478"/>
          <ac:spMkLst>
            <pc:docMk/>
            <pc:sldMk cId="2925822218" sldId="337"/>
            <ac:spMk id="16" creationId="{619BF75C-1858-4E0B-8940-242483F2BBAB}"/>
          </ac:spMkLst>
        </pc:spChg>
        <pc:spChg chg="mod">
          <ac:chgData name="Holbert, Ellie H (CTR)" userId="cd10c855-4158-480c-8b00-264bef47a5a2" providerId="ADAL" clId="{6B4440D1-ACA8-4FAF-A86C-E6F81DC4AD3B}" dt="2021-09-10T16:52:13.195" v="308" actId="20577"/>
          <ac:spMkLst>
            <pc:docMk/>
            <pc:sldMk cId="2925822218" sldId="337"/>
            <ac:spMk id="19" creationId="{69573DC0-8732-4CC4-A4BC-B0BD58FD67D8}"/>
          </ac:spMkLst>
        </pc:spChg>
        <pc:spChg chg="add mod">
          <ac:chgData name="Holbert, Ellie H (CTR)" userId="cd10c855-4158-480c-8b00-264bef47a5a2" providerId="ADAL" clId="{6B4440D1-ACA8-4FAF-A86C-E6F81DC4AD3B}" dt="2021-09-13T20:53:27.034" v="1441"/>
          <ac:spMkLst>
            <pc:docMk/>
            <pc:sldMk cId="2925822218" sldId="337"/>
            <ac:spMk id="20" creationId="{CF4832EC-0993-454B-8834-E0D8C9A8D47E}"/>
          </ac:spMkLst>
        </pc:spChg>
        <pc:spChg chg="add mod">
          <ac:chgData name="Holbert, Ellie H (CTR)" userId="cd10c855-4158-480c-8b00-264bef47a5a2" providerId="ADAL" clId="{6B4440D1-ACA8-4FAF-A86C-E6F81DC4AD3B}" dt="2021-09-13T20:53:27.034" v="1441"/>
          <ac:spMkLst>
            <pc:docMk/>
            <pc:sldMk cId="2925822218" sldId="337"/>
            <ac:spMk id="21" creationId="{DA604FE9-9E50-4E76-9976-5BE79A15AD41}"/>
          </ac:spMkLst>
        </pc:spChg>
      </pc:sldChg>
      <pc:sldChg chg="del">
        <pc:chgData name="Holbert, Ellie H (CTR)" userId="cd10c855-4158-480c-8b00-264bef47a5a2" providerId="ADAL" clId="{6B4440D1-ACA8-4FAF-A86C-E6F81DC4AD3B}" dt="2021-09-20T18:55:51.995" v="1971" actId="18676"/>
        <pc:sldMkLst>
          <pc:docMk/>
          <pc:sldMk cId="144578974" sldId="338"/>
        </pc:sldMkLst>
      </pc:sldChg>
      <pc:sldChg chg="del">
        <pc:chgData name="Holbert, Ellie H (CTR)" userId="cd10c855-4158-480c-8b00-264bef47a5a2" providerId="ADAL" clId="{6B4440D1-ACA8-4FAF-A86C-E6F81DC4AD3B}" dt="2021-09-20T18:55:51.995" v="1971" actId="18676"/>
        <pc:sldMkLst>
          <pc:docMk/>
          <pc:sldMk cId="3517586013" sldId="339"/>
        </pc:sldMkLst>
      </pc:sldChg>
      <pc:sldChg chg="del">
        <pc:chgData name="Holbert, Ellie H (CTR)" userId="cd10c855-4158-480c-8b00-264bef47a5a2" providerId="ADAL" clId="{6B4440D1-ACA8-4FAF-A86C-E6F81DC4AD3B}" dt="2021-09-20T18:55:51.995" v="1971" actId="18676"/>
        <pc:sldMkLst>
          <pc:docMk/>
          <pc:sldMk cId="385203705" sldId="340"/>
        </pc:sldMkLst>
      </pc:sldChg>
      <pc:sldChg chg="del">
        <pc:chgData name="Holbert, Ellie H (CTR)" userId="cd10c855-4158-480c-8b00-264bef47a5a2" providerId="ADAL" clId="{6B4440D1-ACA8-4FAF-A86C-E6F81DC4AD3B}" dt="2021-09-20T18:55:51.995" v="1971" actId="18676"/>
        <pc:sldMkLst>
          <pc:docMk/>
          <pc:sldMk cId="565600249" sldId="341"/>
        </pc:sldMkLst>
      </pc:sldChg>
      <pc:sldChg chg="modSp mod addCm">
        <pc:chgData name="Holbert, Ellie H (CTR)" userId="cd10c855-4158-480c-8b00-264bef47a5a2" providerId="ADAL" clId="{6B4440D1-ACA8-4FAF-A86C-E6F81DC4AD3B}" dt="2021-09-20T18:56:01.019" v="1974" actId="20577"/>
        <pc:sldMkLst>
          <pc:docMk/>
          <pc:sldMk cId="3404298677" sldId="342"/>
        </pc:sldMkLst>
        <pc:spChg chg="mod">
          <ac:chgData name="Holbert, Ellie H (CTR)" userId="cd10c855-4158-480c-8b00-264bef47a5a2" providerId="ADAL" clId="{6B4440D1-ACA8-4FAF-A86C-E6F81DC4AD3B}" dt="2021-09-20T18:56:01.019" v="1974" actId="20577"/>
          <ac:spMkLst>
            <pc:docMk/>
            <pc:sldMk cId="3404298677" sldId="342"/>
            <ac:spMk id="5" creationId="{42F0FB79-06D1-BC44-8E5A-D458F1A547BF}"/>
          </ac:spMkLst>
        </pc:spChg>
      </pc:sldChg>
      <pc:sldChg chg="addSp delSp modSp mod">
        <pc:chgData name="Holbert, Ellie H (CTR)" userId="cd10c855-4158-480c-8b00-264bef47a5a2" providerId="ADAL" clId="{6B4440D1-ACA8-4FAF-A86C-E6F81DC4AD3B}" dt="2021-09-13T20:53:32.368" v="1443"/>
        <pc:sldMkLst>
          <pc:docMk/>
          <pc:sldMk cId="1466349090" sldId="343"/>
        </pc:sldMkLst>
        <pc:spChg chg="del">
          <ac:chgData name="Holbert, Ellie H (CTR)" userId="cd10c855-4158-480c-8b00-264bef47a5a2" providerId="ADAL" clId="{6B4440D1-ACA8-4FAF-A86C-E6F81DC4AD3B}" dt="2021-09-13T20:53:32.169" v="1442" actId="478"/>
          <ac:spMkLst>
            <pc:docMk/>
            <pc:sldMk cId="1466349090" sldId="343"/>
            <ac:spMk id="12" creationId="{2F83CB3A-2F53-48F6-9664-48A3699E96DC}"/>
          </ac:spMkLst>
        </pc:spChg>
        <pc:spChg chg="del">
          <ac:chgData name="Holbert, Ellie H (CTR)" userId="cd10c855-4158-480c-8b00-264bef47a5a2" providerId="ADAL" clId="{6B4440D1-ACA8-4FAF-A86C-E6F81DC4AD3B}" dt="2021-09-13T20:53:32.169" v="1442" actId="478"/>
          <ac:spMkLst>
            <pc:docMk/>
            <pc:sldMk cId="1466349090" sldId="343"/>
            <ac:spMk id="16" creationId="{619BF75C-1858-4E0B-8940-242483F2BBAB}"/>
          </ac:spMkLst>
        </pc:spChg>
        <pc:spChg chg="mod">
          <ac:chgData name="Holbert, Ellie H (CTR)" userId="cd10c855-4158-480c-8b00-264bef47a5a2" providerId="ADAL" clId="{6B4440D1-ACA8-4FAF-A86C-E6F81DC4AD3B}" dt="2021-09-10T16:53:27.309" v="373" actId="20577"/>
          <ac:spMkLst>
            <pc:docMk/>
            <pc:sldMk cId="1466349090" sldId="343"/>
            <ac:spMk id="19" creationId="{69573DC0-8732-4CC4-A4BC-B0BD58FD67D8}"/>
          </ac:spMkLst>
        </pc:spChg>
        <pc:spChg chg="add mod">
          <ac:chgData name="Holbert, Ellie H (CTR)" userId="cd10c855-4158-480c-8b00-264bef47a5a2" providerId="ADAL" clId="{6B4440D1-ACA8-4FAF-A86C-E6F81DC4AD3B}" dt="2021-09-13T20:53:32.368" v="1443"/>
          <ac:spMkLst>
            <pc:docMk/>
            <pc:sldMk cId="1466349090" sldId="343"/>
            <ac:spMk id="20" creationId="{8968392F-303A-4029-8F8C-11CF4E02A928}"/>
          </ac:spMkLst>
        </pc:spChg>
        <pc:spChg chg="add mod">
          <ac:chgData name="Holbert, Ellie H (CTR)" userId="cd10c855-4158-480c-8b00-264bef47a5a2" providerId="ADAL" clId="{6B4440D1-ACA8-4FAF-A86C-E6F81DC4AD3B}" dt="2021-09-13T20:53:32.368" v="1443"/>
          <ac:spMkLst>
            <pc:docMk/>
            <pc:sldMk cId="1466349090" sldId="343"/>
            <ac:spMk id="21" creationId="{5AA20503-AB9F-4410-9961-92AF5940D704}"/>
          </ac:spMkLst>
        </pc:spChg>
      </pc:sldChg>
      <pc:sldChg chg="modSp mod addCm modCm">
        <pc:chgData name="Holbert, Ellie H (CTR)" userId="cd10c855-4158-480c-8b00-264bef47a5a2" providerId="ADAL" clId="{6B4440D1-ACA8-4FAF-A86C-E6F81DC4AD3B}" dt="2021-09-20T18:56:15.197" v="1977" actId="20577"/>
        <pc:sldMkLst>
          <pc:docMk/>
          <pc:sldMk cId="997560661" sldId="348"/>
        </pc:sldMkLst>
        <pc:spChg chg="mod">
          <ac:chgData name="Holbert, Ellie H (CTR)" userId="cd10c855-4158-480c-8b00-264bef47a5a2" providerId="ADAL" clId="{6B4440D1-ACA8-4FAF-A86C-E6F81DC4AD3B}" dt="2021-09-20T18:56:15.197" v="1977" actId="20577"/>
          <ac:spMkLst>
            <pc:docMk/>
            <pc:sldMk cId="997560661" sldId="348"/>
            <ac:spMk id="5" creationId="{42F0FB79-06D1-BC44-8E5A-D458F1A547BF}"/>
          </ac:spMkLst>
        </pc:spChg>
      </pc:sldChg>
      <pc:sldChg chg="addSp delSp modSp mod">
        <pc:chgData name="Holbert, Ellie H (CTR)" userId="cd10c855-4158-480c-8b00-264bef47a5a2" providerId="ADAL" clId="{6B4440D1-ACA8-4FAF-A86C-E6F81DC4AD3B}" dt="2021-09-13T20:53:38.389" v="1445"/>
        <pc:sldMkLst>
          <pc:docMk/>
          <pc:sldMk cId="2277397392" sldId="349"/>
        </pc:sldMkLst>
        <pc:spChg chg="del">
          <ac:chgData name="Holbert, Ellie H (CTR)" userId="cd10c855-4158-480c-8b00-264bef47a5a2" providerId="ADAL" clId="{6B4440D1-ACA8-4FAF-A86C-E6F81DC4AD3B}" dt="2021-09-13T20:53:38.132" v="1444" actId="478"/>
          <ac:spMkLst>
            <pc:docMk/>
            <pc:sldMk cId="2277397392" sldId="349"/>
            <ac:spMk id="12" creationId="{2F83CB3A-2F53-48F6-9664-48A3699E96DC}"/>
          </ac:spMkLst>
        </pc:spChg>
        <pc:spChg chg="del">
          <ac:chgData name="Holbert, Ellie H (CTR)" userId="cd10c855-4158-480c-8b00-264bef47a5a2" providerId="ADAL" clId="{6B4440D1-ACA8-4FAF-A86C-E6F81DC4AD3B}" dt="2021-09-13T20:53:38.132" v="1444" actId="478"/>
          <ac:spMkLst>
            <pc:docMk/>
            <pc:sldMk cId="2277397392" sldId="349"/>
            <ac:spMk id="16" creationId="{619BF75C-1858-4E0B-8940-242483F2BBAB}"/>
          </ac:spMkLst>
        </pc:spChg>
        <pc:spChg chg="mod">
          <ac:chgData name="Holbert, Ellie H (CTR)" userId="cd10c855-4158-480c-8b00-264bef47a5a2" providerId="ADAL" clId="{6B4440D1-ACA8-4FAF-A86C-E6F81DC4AD3B}" dt="2021-09-10T16:54:15.201" v="432" actId="20577"/>
          <ac:spMkLst>
            <pc:docMk/>
            <pc:sldMk cId="2277397392" sldId="349"/>
            <ac:spMk id="19" creationId="{69573DC0-8732-4CC4-A4BC-B0BD58FD67D8}"/>
          </ac:spMkLst>
        </pc:spChg>
        <pc:spChg chg="add mod">
          <ac:chgData name="Holbert, Ellie H (CTR)" userId="cd10c855-4158-480c-8b00-264bef47a5a2" providerId="ADAL" clId="{6B4440D1-ACA8-4FAF-A86C-E6F81DC4AD3B}" dt="2021-09-13T20:53:38.389" v="1445"/>
          <ac:spMkLst>
            <pc:docMk/>
            <pc:sldMk cId="2277397392" sldId="349"/>
            <ac:spMk id="20" creationId="{E1816565-AD70-43CB-A70F-9CBC10B058F6}"/>
          </ac:spMkLst>
        </pc:spChg>
        <pc:spChg chg="add mod">
          <ac:chgData name="Holbert, Ellie H (CTR)" userId="cd10c855-4158-480c-8b00-264bef47a5a2" providerId="ADAL" clId="{6B4440D1-ACA8-4FAF-A86C-E6F81DC4AD3B}" dt="2021-09-13T20:53:38.389" v="1445"/>
          <ac:spMkLst>
            <pc:docMk/>
            <pc:sldMk cId="2277397392" sldId="349"/>
            <ac:spMk id="21" creationId="{29F2D66C-7B4F-400B-AFA3-4609E18091A5}"/>
          </ac:spMkLst>
        </pc:spChg>
      </pc:sldChg>
      <pc:sldChg chg="modSp del mod addCm modCm">
        <pc:chgData name="Holbert, Ellie H (CTR)" userId="cd10c855-4158-480c-8b00-264bef47a5a2" providerId="ADAL" clId="{6B4440D1-ACA8-4FAF-A86C-E6F81DC4AD3B}" dt="2021-09-16T20:22:15.093" v="1921" actId="47"/>
        <pc:sldMkLst>
          <pc:docMk/>
          <pc:sldMk cId="2308833645" sldId="354"/>
        </pc:sldMkLst>
        <pc:spChg chg="mod">
          <ac:chgData name="Holbert, Ellie H (CTR)" userId="cd10c855-4158-480c-8b00-264bef47a5a2" providerId="ADAL" clId="{6B4440D1-ACA8-4FAF-A86C-E6F81DC4AD3B}" dt="2021-09-10T16:55:23.416" v="500" actId="20577"/>
          <ac:spMkLst>
            <pc:docMk/>
            <pc:sldMk cId="2308833645" sldId="354"/>
            <ac:spMk id="5" creationId="{42F0FB79-06D1-BC44-8E5A-D458F1A547BF}"/>
          </ac:spMkLst>
        </pc:spChg>
      </pc:sldChg>
      <pc:sldChg chg="addSp delSp modSp del mod">
        <pc:chgData name="Holbert, Ellie H (CTR)" userId="cd10c855-4158-480c-8b00-264bef47a5a2" providerId="ADAL" clId="{6B4440D1-ACA8-4FAF-A86C-E6F81DC4AD3B}" dt="2021-09-16T20:22:15.093" v="1921" actId="47"/>
        <pc:sldMkLst>
          <pc:docMk/>
          <pc:sldMk cId="3519142217" sldId="355"/>
        </pc:sldMkLst>
        <pc:spChg chg="del">
          <ac:chgData name="Holbert, Ellie H (CTR)" userId="cd10c855-4158-480c-8b00-264bef47a5a2" providerId="ADAL" clId="{6B4440D1-ACA8-4FAF-A86C-E6F81DC4AD3B}" dt="2021-09-13T20:53:43.713" v="1446" actId="478"/>
          <ac:spMkLst>
            <pc:docMk/>
            <pc:sldMk cId="3519142217" sldId="355"/>
            <ac:spMk id="12" creationId="{2F83CB3A-2F53-48F6-9664-48A3699E96DC}"/>
          </ac:spMkLst>
        </pc:spChg>
        <pc:spChg chg="del">
          <ac:chgData name="Holbert, Ellie H (CTR)" userId="cd10c855-4158-480c-8b00-264bef47a5a2" providerId="ADAL" clId="{6B4440D1-ACA8-4FAF-A86C-E6F81DC4AD3B}" dt="2021-09-13T20:53:43.713" v="1446" actId="478"/>
          <ac:spMkLst>
            <pc:docMk/>
            <pc:sldMk cId="3519142217" sldId="355"/>
            <ac:spMk id="16" creationId="{619BF75C-1858-4E0B-8940-242483F2BBAB}"/>
          </ac:spMkLst>
        </pc:spChg>
        <pc:spChg chg="mod">
          <ac:chgData name="Holbert, Ellie H (CTR)" userId="cd10c855-4158-480c-8b00-264bef47a5a2" providerId="ADAL" clId="{6B4440D1-ACA8-4FAF-A86C-E6F81DC4AD3B}" dt="2021-09-10T16:55:33.145" v="513" actId="20577"/>
          <ac:spMkLst>
            <pc:docMk/>
            <pc:sldMk cId="3519142217" sldId="355"/>
            <ac:spMk id="19" creationId="{69573DC0-8732-4CC4-A4BC-B0BD58FD67D8}"/>
          </ac:spMkLst>
        </pc:spChg>
        <pc:spChg chg="add mod">
          <ac:chgData name="Holbert, Ellie H (CTR)" userId="cd10c855-4158-480c-8b00-264bef47a5a2" providerId="ADAL" clId="{6B4440D1-ACA8-4FAF-A86C-E6F81DC4AD3B}" dt="2021-09-13T20:53:43.984" v="1447"/>
          <ac:spMkLst>
            <pc:docMk/>
            <pc:sldMk cId="3519142217" sldId="355"/>
            <ac:spMk id="20" creationId="{05BEEE72-6DCF-4B80-8929-BE0994498331}"/>
          </ac:spMkLst>
        </pc:spChg>
        <pc:spChg chg="add mod">
          <ac:chgData name="Holbert, Ellie H (CTR)" userId="cd10c855-4158-480c-8b00-264bef47a5a2" providerId="ADAL" clId="{6B4440D1-ACA8-4FAF-A86C-E6F81DC4AD3B}" dt="2021-09-13T20:53:43.984" v="1447"/>
          <ac:spMkLst>
            <pc:docMk/>
            <pc:sldMk cId="3519142217" sldId="355"/>
            <ac:spMk id="21" creationId="{3E62864E-854D-41DA-A557-ED24215E507C}"/>
          </ac:spMkLst>
        </pc:spChg>
      </pc:sldChg>
      <pc:sldChg chg="del">
        <pc:chgData name="Holbert, Ellie H (CTR)" userId="cd10c855-4158-480c-8b00-264bef47a5a2" providerId="ADAL" clId="{6B4440D1-ACA8-4FAF-A86C-E6F81DC4AD3B}" dt="2021-09-16T20:22:15.093" v="1921" actId="47"/>
        <pc:sldMkLst>
          <pc:docMk/>
          <pc:sldMk cId="2269653812" sldId="356"/>
        </pc:sldMkLst>
      </pc:sldChg>
      <pc:sldChg chg="del">
        <pc:chgData name="Holbert, Ellie H (CTR)" userId="cd10c855-4158-480c-8b00-264bef47a5a2" providerId="ADAL" clId="{6B4440D1-ACA8-4FAF-A86C-E6F81DC4AD3B}" dt="2021-09-16T20:22:15.093" v="1921" actId="47"/>
        <pc:sldMkLst>
          <pc:docMk/>
          <pc:sldMk cId="1663415311" sldId="357"/>
        </pc:sldMkLst>
      </pc:sldChg>
      <pc:sldChg chg="del">
        <pc:chgData name="Holbert, Ellie H (CTR)" userId="cd10c855-4158-480c-8b00-264bef47a5a2" providerId="ADAL" clId="{6B4440D1-ACA8-4FAF-A86C-E6F81DC4AD3B}" dt="2021-09-16T20:22:15.093" v="1921" actId="47"/>
        <pc:sldMkLst>
          <pc:docMk/>
          <pc:sldMk cId="3973538615" sldId="358"/>
        </pc:sldMkLst>
      </pc:sldChg>
      <pc:sldChg chg="del">
        <pc:chgData name="Holbert, Ellie H (CTR)" userId="cd10c855-4158-480c-8b00-264bef47a5a2" providerId="ADAL" clId="{6B4440D1-ACA8-4FAF-A86C-E6F81DC4AD3B}" dt="2021-09-16T20:22:15.093" v="1921" actId="47"/>
        <pc:sldMkLst>
          <pc:docMk/>
          <pc:sldMk cId="408838379" sldId="359"/>
        </pc:sldMkLst>
      </pc:sldChg>
      <pc:sldChg chg="modSp del mod addCm modCm">
        <pc:chgData name="Holbert, Ellie H (CTR)" userId="cd10c855-4158-480c-8b00-264bef47a5a2" providerId="ADAL" clId="{6B4440D1-ACA8-4FAF-A86C-E6F81DC4AD3B}" dt="2021-09-16T20:21:50.359" v="1913" actId="47"/>
        <pc:sldMkLst>
          <pc:docMk/>
          <pc:sldMk cId="1562151242" sldId="360"/>
        </pc:sldMkLst>
        <pc:spChg chg="mod">
          <ac:chgData name="Holbert, Ellie H (CTR)" userId="cd10c855-4158-480c-8b00-264bef47a5a2" providerId="ADAL" clId="{6B4440D1-ACA8-4FAF-A86C-E6F81DC4AD3B}" dt="2021-09-13T21:05:22.217" v="1897" actId="20577"/>
          <ac:spMkLst>
            <pc:docMk/>
            <pc:sldMk cId="1562151242" sldId="360"/>
            <ac:spMk id="5" creationId="{42F0FB79-06D1-BC44-8E5A-D458F1A547BF}"/>
          </ac:spMkLst>
        </pc:spChg>
      </pc:sldChg>
      <pc:sldChg chg="addSp delSp modSp del mod">
        <pc:chgData name="Holbert, Ellie H (CTR)" userId="cd10c855-4158-480c-8b00-264bef47a5a2" providerId="ADAL" clId="{6B4440D1-ACA8-4FAF-A86C-E6F81DC4AD3B}" dt="2021-09-16T20:21:51.232" v="1914" actId="47"/>
        <pc:sldMkLst>
          <pc:docMk/>
          <pc:sldMk cId="603892589" sldId="361"/>
        </pc:sldMkLst>
        <pc:spChg chg="del">
          <ac:chgData name="Holbert, Ellie H (CTR)" userId="cd10c855-4158-480c-8b00-264bef47a5a2" providerId="ADAL" clId="{6B4440D1-ACA8-4FAF-A86C-E6F81DC4AD3B}" dt="2021-09-13T20:53:48.408" v="1448" actId="478"/>
          <ac:spMkLst>
            <pc:docMk/>
            <pc:sldMk cId="603892589" sldId="361"/>
            <ac:spMk id="12" creationId="{2F83CB3A-2F53-48F6-9664-48A3699E96DC}"/>
          </ac:spMkLst>
        </pc:spChg>
        <pc:spChg chg="del">
          <ac:chgData name="Holbert, Ellie H (CTR)" userId="cd10c855-4158-480c-8b00-264bef47a5a2" providerId="ADAL" clId="{6B4440D1-ACA8-4FAF-A86C-E6F81DC4AD3B}" dt="2021-09-13T20:53:48.408" v="1448" actId="478"/>
          <ac:spMkLst>
            <pc:docMk/>
            <pc:sldMk cId="603892589" sldId="361"/>
            <ac:spMk id="16" creationId="{619BF75C-1858-4E0B-8940-242483F2BBAB}"/>
          </ac:spMkLst>
        </pc:spChg>
        <pc:spChg chg="mod">
          <ac:chgData name="Holbert, Ellie H (CTR)" userId="cd10c855-4158-480c-8b00-264bef47a5a2" providerId="ADAL" clId="{6B4440D1-ACA8-4FAF-A86C-E6F81DC4AD3B}" dt="2021-09-13T21:05:33.475" v="1906" actId="20577"/>
          <ac:spMkLst>
            <pc:docMk/>
            <pc:sldMk cId="603892589" sldId="361"/>
            <ac:spMk id="19" creationId="{69573DC0-8732-4CC4-A4BC-B0BD58FD67D8}"/>
          </ac:spMkLst>
        </pc:spChg>
        <pc:spChg chg="add mod">
          <ac:chgData name="Holbert, Ellie H (CTR)" userId="cd10c855-4158-480c-8b00-264bef47a5a2" providerId="ADAL" clId="{6B4440D1-ACA8-4FAF-A86C-E6F81DC4AD3B}" dt="2021-09-13T20:53:48.664" v="1449"/>
          <ac:spMkLst>
            <pc:docMk/>
            <pc:sldMk cId="603892589" sldId="361"/>
            <ac:spMk id="20" creationId="{E33A6291-995A-4DAF-84F6-73819FE83EA6}"/>
          </ac:spMkLst>
        </pc:spChg>
        <pc:spChg chg="add mod">
          <ac:chgData name="Holbert, Ellie H (CTR)" userId="cd10c855-4158-480c-8b00-264bef47a5a2" providerId="ADAL" clId="{6B4440D1-ACA8-4FAF-A86C-E6F81DC4AD3B}" dt="2021-09-13T20:53:48.664" v="1449"/>
          <ac:spMkLst>
            <pc:docMk/>
            <pc:sldMk cId="603892589" sldId="361"/>
            <ac:spMk id="21" creationId="{810C8C28-E2D5-4CF3-BF8D-9AD70CE09FCD}"/>
          </ac:spMkLst>
        </pc:spChg>
      </pc:sldChg>
      <pc:sldChg chg="del">
        <pc:chgData name="Holbert, Ellie H (CTR)" userId="cd10c855-4158-480c-8b00-264bef47a5a2" providerId="ADAL" clId="{6B4440D1-ACA8-4FAF-A86C-E6F81DC4AD3B}" dt="2021-09-16T20:21:51.831" v="1915" actId="47"/>
        <pc:sldMkLst>
          <pc:docMk/>
          <pc:sldMk cId="1156767988" sldId="362"/>
        </pc:sldMkLst>
      </pc:sldChg>
      <pc:sldChg chg="del">
        <pc:chgData name="Holbert, Ellie H (CTR)" userId="cd10c855-4158-480c-8b00-264bef47a5a2" providerId="ADAL" clId="{6B4440D1-ACA8-4FAF-A86C-E6F81DC4AD3B}" dt="2021-09-16T20:21:52.432" v="1916" actId="47"/>
        <pc:sldMkLst>
          <pc:docMk/>
          <pc:sldMk cId="155795207" sldId="363"/>
        </pc:sldMkLst>
      </pc:sldChg>
      <pc:sldChg chg="del">
        <pc:chgData name="Holbert, Ellie H (CTR)" userId="cd10c855-4158-480c-8b00-264bef47a5a2" providerId="ADAL" clId="{6B4440D1-ACA8-4FAF-A86C-E6F81DC4AD3B}" dt="2021-09-16T20:21:52.997" v="1917" actId="47"/>
        <pc:sldMkLst>
          <pc:docMk/>
          <pc:sldMk cId="606914995" sldId="364"/>
        </pc:sldMkLst>
      </pc:sldChg>
      <pc:sldChg chg="del">
        <pc:chgData name="Holbert, Ellie H (CTR)" userId="cd10c855-4158-480c-8b00-264bef47a5a2" providerId="ADAL" clId="{6B4440D1-ACA8-4FAF-A86C-E6F81DC4AD3B}" dt="2021-09-16T20:21:53.807" v="1918" actId="47"/>
        <pc:sldMkLst>
          <pc:docMk/>
          <pc:sldMk cId="11713107" sldId="365"/>
        </pc:sldMkLst>
      </pc:sldChg>
      <pc:sldChg chg="modSp mod addCm modCm">
        <pc:chgData name="Holbert, Ellie H (CTR)" userId="cd10c855-4158-480c-8b00-264bef47a5a2" providerId="ADAL" clId="{6B4440D1-ACA8-4FAF-A86C-E6F81DC4AD3B}" dt="2021-09-20T18:56:24.001" v="1980" actId="20577"/>
        <pc:sldMkLst>
          <pc:docMk/>
          <pc:sldMk cId="3102772126" sldId="366"/>
        </pc:sldMkLst>
        <pc:spChg chg="mod">
          <ac:chgData name="Holbert, Ellie H (CTR)" userId="cd10c855-4158-480c-8b00-264bef47a5a2" providerId="ADAL" clId="{6B4440D1-ACA8-4FAF-A86C-E6F81DC4AD3B}" dt="2021-09-20T18:56:24.001" v="1980" actId="20577"/>
          <ac:spMkLst>
            <pc:docMk/>
            <pc:sldMk cId="3102772126" sldId="366"/>
            <ac:spMk id="5" creationId="{42F0FB79-06D1-BC44-8E5A-D458F1A547BF}"/>
          </ac:spMkLst>
        </pc:spChg>
      </pc:sldChg>
      <pc:sldChg chg="addSp delSp modSp mod">
        <pc:chgData name="Holbert, Ellie H (CTR)" userId="cd10c855-4158-480c-8b00-264bef47a5a2" providerId="ADAL" clId="{6B4440D1-ACA8-4FAF-A86C-E6F81DC4AD3B}" dt="2021-09-13T20:53:54.594" v="1451"/>
        <pc:sldMkLst>
          <pc:docMk/>
          <pc:sldMk cId="3225066422" sldId="367"/>
        </pc:sldMkLst>
        <pc:spChg chg="del">
          <ac:chgData name="Holbert, Ellie H (CTR)" userId="cd10c855-4158-480c-8b00-264bef47a5a2" providerId="ADAL" clId="{6B4440D1-ACA8-4FAF-A86C-E6F81DC4AD3B}" dt="2021-09-13T20:53:54.353" v="1450" actId="478"/>
          <ac:spMkLst>
            <pc:docMk/>
            <pc:sldMk cId="3225066422" sldId="367"/>
            <ac:spMk id="12" creationId="{2F83CB3A-2F53-48F6-9664-48A3699E96DC}"/>
          </ac:spMkLst>
        </pc:spChg>
        <pc:spChg chg="del">
          <ac:chgData name="Holbert, Ellie H (CTR)" userId="cd10c855-4158-480c-8b00-264bef47a5a2" providerId="ADAL" clId="{6B4440D1-ACA8-4FAF-A86C-E6F81DC4AD3B}" dt="2021-09-13T20:53:54.353" v="1450" actId="478"/>
          <ac:spMkLst>
            <pc:docMk/>
            <pc:sldMk cId="3225066422" sldId="367"/>
            <ac:spMk id="16" creationId="{619BF75C-1858-4E0B-8940-242483F2BBAB}"/>
          </ac:spMkLst>
        </pc:spChg>
        <pc:spChg chg="mod">
          <ac:chgData name="Holbert, Ellie H (CTR)" userId="cd10c855-4158-480c-8b00-264bef47a5a2" providerId="ADAL" clId="{6B4440D1-ACA8-4FAF-A86C-E6F81DC4AD3B}" dt="2021-09-10T16:57:21.488" v="678" actId="20577"/>
          <ac:spMkLst>
            <pc:docMk/>
            <pc:sldMk cId="3225066422" sldId="367"/>
            <ac:spMk id="19" creationId="{69573DC0-8732-4CC4-A4BC-B0BD58FD67D8}"/>
          </ac:spMkLst>
        </pc:spChg>
        <pc:spChg chg="add mod">
          <ac:chgData name="Holbert, Ellie H (CTR)" userId="cd10c855-4158-480c-8b00-264bef47a5a2" providerId="ADAL" clId="{6B4440D1-ACA8-4FAF-A86C-E6F81DC4AD3B}" dt="2021-09-13T20:53:54.594" v="1451"/>
          <ac:spMkLst>
            <pc:docMk/>
            <pc:sldMk cId="3225066422" sldId="367"/>
            <ac:spMk id="20" creationId="{75459340-4A6E-49DA-BD49-289FE54E2E7F}"/>
          </ac:spMkLst>
        </pc:spChg>
        <pc:spChg chg="add mod">
          <ac:chgData name="Holbert, Ellie H (CTR)" userId="cd10c855-4158-480c-8b00-264bef47a5a2" providerId="ADAL" clId="{6B4440D1-ACA8-4FAF-A86C-E6F81DC4AD3B}" dt="2021-09-13T20:53:54.594" v="1451"/>
          <ac:spMkLst>
            <pc:docMk/>
            <pc:sldMk cId="3225066422" sldId="367"/>
            <ac:spMk id="21" creationId="{C8EF8ED9-4CFB-47D1-8A70-96F85644AC64}"/>
          </ac:spMkLst>
        </pc:spChg>
      </pc:sldChg>
      <pc:sldChg chg="modSp mod addCm modCm">
        <pc:chgData name="Holbert, Ellie H (CTR)" userId="cd10c855-4158-480c-8b00-264bef47a5a2" providerId="ADAL" clId="{6B4440D1-ACA8-4FAF-A86C-E6F81DC4AD3B}" dt="2021-09-20T18:56:33.377" v="1983" actId="20577"/>
        <pc:sldMkLst>
          <pc:docMk/>
          <pc:sldMk cId="4170043621" sldId="372"/>
        </pc:sldMkLst>
        <pc:spChg chg="mod">
          <ac:chgData name="Holbert, Ellie H (CTR)" userId="cd10c855-4158-480c-8b00-264bef47a5a2" providerId="ADAL" clId="{6B4440D1-ACA8-4FAF-A86C-E6F81DC4AD3B}" dt="2021-09-20T18:56:33.377" v="1983" actId="20577"/>
          <ac:spMkLst>
            <pc:docMk/>
            <pc:sldMk cId="4170043621" sldId="372"/>
            <ac:spMk id="5" creationId="{42F0FB79-06D1-BC44-8E5A-D458F1A547BF}"/>
          </ac:spMkLst>
        </pc:spChg>
      </pc:sldChg>
      <pc:sldChg chg="addSp delSp modSp mod">
        <pc:chgData name="Holbert, Ellie H (CTR)" userId="cd10c855-4158-480c-8b00-264bef47a5a2" providerId="ADAL" clId="{6B4440D1-ACA8-4FAF-A86C-E6F81DC4AD3B}" dt="2021-09-13T20:54:00.559" v="1453"/>
        <pc:sldMkLst>
          <pc:docMk/>
          <pc:sldMk cId="1616375508" sldId="373"/>
        </pc:sldMkLst>
        <pc:spChg chg="del">
          <ac:chgData name="Holbert, Ellie H (CTR)" userId="cd10c855-4158-480c-8b00-264bef47a5a2" providerId="ADAL" clId="{6B4440D1-ACA8-4FAF-A86C-E6F81DC4AD3B}" dt="2021-09-13T20:54:00.302" v="1452" actId="478"/>
          <ac:spMkLst>
            <pc:docMk/>
            <pc:sldMk cId="1616375508" sldId="373"/>
            <ac:spMk id="12" creationId="{2F83CB3A-2F53-48F6-9664-48A3699E96DC}"/>
          </ac:spMkLst>
        </pc:spChg>
        <pc:spChg chg="del">
          <ac:chgData name="Holbert, Ellie H (CTR)" userId="cd10c855-4158-480c-8b00-264bef47a5a2" providerId="ADAL" clId="{6B4440D1-ACA8-4FAF-A86C-E6F81DC4AD3B}" dt="2021-09-13T20:54:00.302" v="1452" actId="478"/>
          <ac:spMkLst>
            <pc:docMk/>
            <pc:sldMk cId="1616375508" sldId="373"/>
            <ac:spMk id="16" creationId="{619BF75C-1858-4E0B-8940-242483F2BBAB}"/>
          </ac:spMkLst>
        </pc:spChg>
        <pc:spChg chg="mod">
          <ac:chgData name="Holbert, Ellie H (CTR)" userId="cd10c855-4158-480c-8b00-264bef47a5a2" providerId="ADAL" clId="{6B4440D1-ACA8-4FAF-A86C-E6F81DC4AD3B}" dt="2021-09-10T17:04:21.739" v="699" actId="20577"/>
          <ac:spMkLst>
            <pc:docMk/>
            <pc:sldMk cId="1616375508" sldId="373"/>
            <ac:spMk id="19" creationId="{69573DC0-8732-4CC4-A4BC-B0BD58FD67D8}"/>
          </ac:spMkLst>
        </pc:spChg>
        <pc:spChg chg="add mod">
          <ac:chgData name="Holbert, Ellie H (CTR)" userId="cd10c855-4158-480c-8b00-264bef47a5a2" providerId="ADAL" clId="{6B4440D1-ACA8-4FAF-A86C-E6F81DC4AD3B}" dt="2021-09-13T20:54:00.559" v="1453"/>
          <ac:spMkLst>
            <pc:docMk/>
            <pc:sldMk cId="1616375508" sldId="373"/>
            <ac:spMk id="20" creationId="{149CA45B-B88E-4F16-8F16-E30273B8051A}"/>
          </ac:spMkLst>
        </pc:spChg>
        <pc:spChg chg="add mod">
          <ac:chgData name="Holbert, Ellie H (CTR)" userId="cd10c855-4158-480c-8b00-264bef47a5a2" providerId="ADAL" clId="{6B4440D1-ACA8-4FAF-A86C-E6F81DC4AD3B}" dt="2021-09-13T20:54:00.559" v="1453"/>
          <ac:spMkLst>
            <pc:docMk/>
            <pc:sldMk cId="1616375508" sldId="373"/>
            <ac:spMk id="21" creationId="{9B9ACB1A-C515-41F2-B466-F085B3B1588F}"/>
          </ac:spMkLst>
        </pc:spChg>
      </pc:sldChg>
      <pc:sldChg chg="modSp add mod addCm modCm">
        <pc:chgData name="Holbert, Ellie H (CTR)" userId="cd10c855-4158-480c-8b00-264bef47a5a2" providerId="ADAL" clId="{6B4440D1-ACA8-4FAF-A86C-E6F81DC4AD3B}" dt="2021-09-20T18:56:42.600" v="1986" actId="20577"/>
        <pc:sldMkLst>
          <pc:docMk/>
          <pc:sldMk cId="2243511514" sldId="378"/>
        </pc:sldMkLst>
        <pc:spChg chg="mod">
          <ac:chgData name="Holbert, Ellie H (CTR)" userId="cd10c855-4158-480c-8b00-264bef47a5a2" providerId="ADAL" clId="{6B4440D1-ACA8-4FAF-A86C-E6F81DC4AD3B}" dt="2021-09-20T18:56:42.600" v="1986" actId="20577"/>
          <ac:spMkLst>
            <pc:docMk/>
            <pc:sldMk cId="2243511514" sldId="378"/>
            <ac:spMk id="5" creationId="{42F0FB79-06D1-BC44-8E5A-D458F1A547BF}"/>
          </ac:spMkLst>
        </pc:spChg>
      </pc:sldChg>
      <pc:sldChg chg="add del">
        <pc:chgData name="Holbert, Ellie H (CTR)" userId="cd10c855-4158-480c-8b00-264bef47a5a2" providerId="ADAL" clId="{6B4440D1-ACA8-4FAF-A86C-E6F81DC4AD3B}" dt="2021-09-10T17:05:11.329" v="703" actId="2696"/>
        <pc:sldMkLst>
          <pc:docMk/>
          <pc:sldMk cId="3998166804" sldId="378"/>
        </pc:sldMkLst>
      </pc:sldChg>
      <pc:sldChg chg="add del">
        <pc:chgData name="Holbert, Ellie H (CTR)" userId="cd10c855-4158-480c-8b00-264bef47a5a2" providerId="ADAL" clId="{6B4440D1-ACA8-4FAF-A86C-E6F81DC4AD3B}" dt="2021-09-10T17:05:11.329" v="703" actId="2696"/>
        <pc:sldMkLst>
          <pc:docMk/>
          <pc:sldMk cId="2391703681" sldId="379"/>
        </pc:sldMkLst>
      </pc:sldChg>
      <pc:sldChg chg="addSp delSp modSp add mod">
        <pc:chgData name="Holbert, Ellie H (CTR)" userId="cd10c855-4158-480c-8b00-264bef47a5a2" providerId="ADAL" clId="{6B4440D1-ACA8-4FAF-A86C-E6F81DC4AD3B}" dt="2021-09-13T20:54:05.529" v="1455"/>
        <pc:sldMkLst>
          <pc:docMk/>
          <pc:sldMk cId="2419003076" sldId="379"/>
        </pc:sldMkLst>
        <pc:spChg chg="del">
          <ac:chgData name="Holbert, Ellie H (CTR)" userId="cd10c855-4158-480c-8b00-264bef47a5a2" providerId="ADAL" clId="{6B4440D1-ACA8-4FAF-A86C-E6F81DC4AD3B}" dt="2021-09-13T20:54:05.300" v="1454" actId="478"/>
          <ac:spMkLst>
            <pc:docMk/>
            <pc:sldMk cId="2419003076" sldId="379"/>
            <ac:spMk id="12" creationId="{2F83CB3A-2F53-48F6-9664-48A3699E96DC}"/>
          </ac:spMkLst>
        </pc:spChg>
        <pc:spChg chg="del">
          <ac:chgData name="Holbert, Ellie H (CTR)" userId="cd10c855-4158-480c-8b00-264bef47a5a2" providerId="ADAL" clId="{6B4440D1-ACA8-4FAF-A86C-E6F81DC4AD3B}" dt="2021-09-13T20:54:05.300" v="1454" actId="478"/>
          <ac:spMkLst>
            <pc:docMk/>
            <pc:sldMk cId="2419003076" sldId="379"/>
            <ac:spMk id="16" creationId="{619BF75C-1858-4E0B-8940-242483F2BBAB}"/>
          </ac:spMkLst>
        </pc:spChg>
        <pc:spChg chg="mod">
          <ac:chgData name="Holbert, Ellie H (CTR)" userId="cd10c855-4158-480c-8b00-264bef47a5a2" providerId="ADAL" clId="{6B4440D1-ACA8-4FAF-A86C-E6F81DC4AD3B}" dt="2021-09-10T17:06:11.555" v="771" actId="20577"/>
          <ac:spMkLst>
            <pc:docMk/>
            <pc:sldMk cId="2419003076" sldId="379"/>
            <ac:spMk id="19" creationId="{69573DC0-8732-4CC4-A4BC-B0BD58FD67D8}"/>
          </ac:spMkLst>
        </pc:spChg>
        <pc:spChg chg="add mod">
          <ac:chgData name="Holbert, Ellie H (CTR)" userId="cd10c855-4158-480c-8b00-264bef47a5a2" providerId="ADAL" clId="{6B4440D1-ACA8-4FAF-A86C-E6F81DC4AD3B}" dt="2021-09-13T20:54:05.529" v="1455"/>
          <ac:spMkLst>
            <pc:docMk/>
            <pc:sldMk cId="2419003076" sldId="379"/>
            <ac:spMk id="20" creationId="{07CAB7F0-9680-45BF-B71D-E67DA4D37816}"/>
          </ac:spMkLst>
        </pc:spChg>
        <pc:spChg chg="add mod">
          <ac:chgData name="Holbert, Ellie H (CTR)" userId="cd10c855-4158-480c-8b00-264bef47a5a2" providerId="ADAL" clId="{6B4440D1-ACA8-4FAF-A86C-E6F81DC4AD3B}" dt="2021-09-13T20:54:05.529" v="1455"/>
          <ac:spMkLst>
            <pc:docMk/>
            <pc:sldMk cId="2419003076" sldId="379"/>
            <ac:spMk id="21" creationId="{7D90B834-E4CA-4110-B95A-D0C4EF2C3BC0}"/>
          </ac:spMkLst>
        </pc:spChg>
      </pc:sldChg>
      <pc:sldChg chg="add del">
        <pc:chgData name="Holbert, Ellie H (CTR)" userId="cd10c855-4158-480c-8b00-264bef47a5a2" providerId="ADAL" clId="{6B4440D1-ACA8-4FAF-A86C-E6F81DC4AD3B}" dt="2021-09-10T17:05:11.329" v="703" actId="2696"/>
        <pc:sldMkLst>
          <pc:docMk/>
          <pc:sldMk cId="1656742570" sldId="380"/>
        </pc:sldMkLst>
      </pc:sldChg>
      <pc:sldChg chg="add">
        <pc:chgData name="Holbert, Ellie H (CTR)" userId="cd10c855-4158-480c-8b00-264bef47a5a2" providerId="ADAL" clId="{6B4440D1-ACA8-4FAF-A86C-E6F81DC4AD3B}" dt="2021-09-10T17:05:20.553" v="704"/>
        <pc:sldMkLst>
          <pc:docMk/>
          <pc:sldMk cId="2254857057" sldId="380"/>
        </pc:sldMkLst>
      </pc:sldChg>
      <pc:sldChg chg="add">
        <pc:chgData name="Holbert, Ellie H (CTR)" userId="cd10c855-4158-480c-8b00-264bef47a5a2" providerId="ADAL" clId="{6B4440D1-ACA8-4FAF-A86C-E6F81DC4AD3B}" dt="2021-09-10T17:05:20.553" v="704"/>
        <pc:sldMkLst>
          <pc:docMk/>
          <pc:sldMk cId="219245103" sldId="381"/>
        </pc:sldMkLst>
      </pc:sldChg>
      <pc:sldChg chg="add del">
        <pc:chgData name="Holbert, Ellie H (CTR)" userId="cd10c855-4158-480c-8b00-264bef47a5a2" providerId="ADAL" clId="{6B4440D1-ACA8-4FAF-A86C-E6F81DC4AD3B}" dt="2021-09-10T17:05:11.329" v="703" actId="2696"/>
        <pc:sldMkLst>
          <pc:docMk/>
          <pc:sldMk cId="2807395559" sldId="381"/>
        </pc:sldMkLst>
      </pc:sldChg>
      <pc:sldChg chg="add del">
        <pc:chgData name="Holbert, Ellie H (CTR)" userId="cd10c855-4158-480c-8b00-264bef47a5a2" providerId="ADAL" clId="{6B4440D1-ACA8-4FAF-A86C-E6F81DC4AD3B}" dt="2021-09-10T17:05:11.329" v="703" actId="2696"/>
        <pc:sldMkLst>
          <pc:docMk/>
          <pc:sldMk cId="698288365" sldId="382"/>
        </pc:sldMkLst>
      </pc:sldChg>
      <pc:sldChg chg="add">
        <pc:chgData name="Holbert, Ellie H (CTR)" userId="cd10c855-4158-480c-8b00-264bef47a5a2" providerId="ADAL" clId="{6B4440D1-ACA8-4FAF-A86C-E6F81DC4AD3B}" dt="2021-09-10T17:05:20.553" v="704"/>
        <pc:sldMkLst>
          <pc:docMk/>
          <pc:sldMk cId="4292654402" sldId="382"/>
        </pc:sldMkLst>
      </pc:sldChg>
      <pc:sldChg chg="add del">
        <pc:chgData name="Holbert, Ellie H (CTR)" userId="cd10c855-4158-480c-8b00-264bef47a5a2" providerId="ADAL" clId="{6B4440D1-ACA8-4FAF-A86C-E6F81DC4AD3B}" dt="2021-09-10T17:05:11.329" v="703" actId="2696"/>
        <pc:sldMkLst>
          <pc:docMk/>
          <pc:sldMk cId="2198737817" sldId="383"/>
        </pc:sldMkLst>
      </pc:sldChg>
      <pc:sldChg chg="add">
        <pc:chgData name="Holbert, Ellie H (CTR)" userId="cd10c855-4158-480c-8b00-264bef47a5a2" providerId="ADAL" clId="{6B4440D1-ACA8-4FAF-A86C-E6F81DC4AD3B}" dt="2021-09-10T17:05:20.553" v="704"/>
        <pc:sldMkLst>
          <pc:docMk/>
          <pc:sldMk cId="2508580355" sldId="383"/>
        </pc:sldMkLst>
      </pc:sldChg>
      <pc:sldChg chg="modSp add mod addCm">
        <pc:chgData name="Holbert, Ellie H (CTR)" userId="cd10c855-4158-480c-8b00-264bef47a5a2" providerId="ADAL" clId="{6B4440D1-ACA8-4FAF-A86C-E6F81DC4AD3B}" dt="2021-09-20T18:56:52.370" v="1990" actId="20577"/>
        <pc:sldMkLst>
          <pc:docMk/>
          <pc:sldMk cId="1427771814" sldId="384"/>
        </pc:sldMkLst>
        <pc:spChg chg="mod">
          <ac:chgData name="Holbert, Ellie H (CTR)" userId="cd10c855-4158-480c-8b00-264bef47a5a2" providerId="ADAL" clId="{6B4440D1-ACA8-4FAF-A86C-E6F81DC4AD3B}" dt="2021-09-20T18:56:52.370" v="1990" actId="20577"/>
          <ac:spMkLst>
            <pc:docMk/>
            <pc:sldMk cId="1427771814" sldId="384"/>
            <ac:spMk id="5" creationId="{42F0FB79-06D1-BC44-8E5A-D458F1A547BF}"/>
          </ac:spMkLst>
        </pc:spChg>
      </pc:sldChg>
      <pc:sldChg chg="addSp delSp modSp add mod">
        <pc:chgData name="Holbert, Ellie H (CTR)" userId="cd10c855-4158-480c-8b00-264bef47a5a2" providerId="ADAL" clId="{6B4440D1-ACA8-4FAF-A86C-E6F81DC4AD3B}" dt="2021-09-13T20:54:09.842" v="1457"/>
        <pc:sldMkLst>
          <pc:docMk/>
          <pc:sldMk cId="260937677" sldId="385"/>
        </pc:sldMkLst>
        <pc:spChg chg="del">
          <ac:chgData name="Holbert, Ellie H (CTR)" userId="cd10c855-4158-480c-8b00-264bef47a5a2" providerId="ADAL" clId="{6B4440D1-ACA8-4FAF-A86C-E6F81DC4AD3B}" dt="2021-09-13T20:54:09.541" v="1456" actId="478"/>
          <ac:spMkLst>
            <pc:docMk/>
            <pc:sldMk cId="260937677" sldId="385"/>
            <ac:spMk id="12" creationId="{2F83CB3A-2F53-48F6-9664-48A3699E96DC}"/>
          </ac:spMkLst>
        </pc:spChg>
        <pc:spChg chg="del">
          <ac:chgData name="Holbert, Ellie H (CTR)" userId="cd10c855-4158-480c-8b00-264bef47a5a2" providerId="ADAL" clId="{6B4440D1-ACA8-4FAF-A86C-E6F81DC4AD3B}" dt="2021-09-13T20:54:09.541" v="1456" actId="478"/>
          <ac:spMkLst>
            <pc:docMk/>
            <pc:sldMk cId="260937677" sldId="385"/>
            <ac:spMk id="16" creationId="{619BF75C-1858-4E0B-8940-242483F2BBAB}"/>
          </ac:spMkLst>
        </pc:spChg>
        <pc:spChg chg="mod">
          <ac:chgData name="Holbert, Ellie H (CTR)" userId="cd10c855-4158-480c-8b00-264bef47a5a2" providerId="ADAL" clId="{6B4440D1-ACA8-4FAF-A86C-E6F81DC4AD3B}" dt="2021-09-10T17:08:00.741" v="929" actId="14100"/>
          <ac:spMkLst>
            <pc:docMk/>
            <pc:sldMk cId="260937677" sldId="385"/>
            <ac:spMk id="19" creationId="{69573DC0-8732-4CC4-A4BC-B0BD58FD67D8}"/>
          </ac:spMkLst>
        </pc:spChg>
        <pc:spChg chg="add mod">
          <ac:chgData name="Holbert, Ellie H (CTR)" userId="cd10c855-4158-480c-8b00-264bef47a5a2" providerId="ADAL" clId="{6B4440D1-ACA8-4FAF-A86C-E6F81DC4AD3B}" dt="2021-09-13T20:54:09.842" v="1457"/>
          <ac:spMkLst>
            <pc:docMk/>
            <pc:sldMk cId="260937677" sldId="385"/>
            <ac:spMk id="20" creationId="{0F96C3D7-4D0A-455C-9982-BB9870F740F3}"/>
          </ac:spMkLst>
        </pc:spChg>
        <pc:spChg chg="add mod">
          <ac:chgData name="Holbert, Ellie H (CTR)" userId="cd10c855-4158-480c-8b00-264bef47a5a2" providerId="ADAL" clId="{6B4440D1-ACA8-4FAF-A86C-E6F81DC4AD3B}" dt="2021-09-13T20:54:09.842" v="1457"/>
          <ac:spMkLst>
            <pc:docMk/>
            <pc:sldMk cId="260937677" sldId="385"/>
            <ac:spMk id="21" creationId="{F865F810-AB16-4CD0-A26F-AFD795317A6A}"/>
          </ac:spMkLst>
        </pc:spChg>
      </pc:sldChg>
      <pc:sldChg chg="add">
        <pc:chgData name="Holbert, Ellie H (CTR)" userId="cd10c855-4158-480c-8b00-264bef47a5a2" providerId="ADAL" clId="{6B4440D1-ACA8-4FAF-A86C-E6F81DC4AD3B}" dt="2021-09-10T17:06:40.928" v="775"/>
        <pc:sldMkLst>
          <pc:docMk/>
          <pc:sldMk cId="1103516815" sldId="386"/>
        </pc:sldMkLst>
      </pc:sldChg>
      <pc:sldChg chg="add">
        <pc:chgData name="Holbert, Ellie H (CTR)" userId="cd10c855-4158-480c-8b00-264bef47a5a2" providerId="ADAL" clId="{6B4440D1-ACA8-4FAF-A86C-E6F81DC4AD3B}" dt="2021-09-10T17:06:40.928" v="775"/>
        <pc:sldMkLst>
          <pc:docMk/>
          <pc:sldMk cId="369416371" sldId="387"/>
        </pc:sldMkLst>
      </pc:sldChg>
      <pc:sldChg chg="add">
        <pc:chgData name="Holbert, Ellie H (CTR)" userId="cd10c855-4158-480c-8b00-264bef47a5a2" providerId="ADAL" clId="{6B4440D1-ACA8-4FAF-A86C-E6F81DC4AD3B}" dt="2021-09-10T17:06:40.928" v="775"/>
        <pc:sldMkLst>
          <pc:docMk/>
          <pc:sldMk cId="4068325733" sldId="388"/>
        </pc:sldMkLst>
      </pc:sldChg>
      <pc:sldChg chg="add">
        <pc:chgData name="Holbert, Ellie H (CTR)" userId="cd10c855-4158-480c-8b00-264bef47a5a2" providerId="ADAL" clId="{6B4440D1-ACA8-4FAF-A86C-E6F81DC4AD3B}" dt="2021-09-10T17:06:40.928" v="775"/>
        <pc:sldMkLst>
          <pc:docMk/>
          <pc:sldMk cId="2601721650" sldId="389"/>
        </pc:sldMkLst>
      </pc:sldChg>
      <pc:sldChg chg="modSp add mod addCm modCm">
        <pc:chgData name="Holbert, Ellie H (CTR)" userId="cd10c855-4158-480c-8b00-264bef47a5a2" providerId="ADAL" clId="{6B4440D1-ACA8-4FAF-A86C-E6F81DC4AD3B}" dt="2021-09-20T18:57:02.091" v="1993" actId="20577"/>
        <pc:sldMkLst>
          <pc:docMk/>
          <pc:sldMk cId="3742770002" sldId="390"/>
        </pc:sldMkLst>
        <pc:spChg chg="mod">
          <ac:chgData name="Holbert, Ellie H (CTR)" userId="cd10c855-4158-480c-8b00-264bef47a5a2" providerId="ADAL" clId="{6B4440D1-ACA8-4FAF-A86C-E6F81DC4AD3B}" dt="2021-09-20T18:57:02.091" v="1993" actId="20577"/>
          <ac:spMkLst>
            <pc:docMk/>
            <pc:sldMk cId="3742770002" sldId="390"/>
            <ac:spMk id="5" creationId="{42F0FB79-06D1-BC44-8E5A-D458F1A547BF}"/>
          </ac:spMkLst>
        </pc:spChg>
      </pc:sldChg>
      <pc:sldChg chg="addSp delSp modSp add mod">
        <pc:chgData name="Holbert, Ellie H (CTR)" userId="cd10c855-4158-480c-8b00-264bef47a5a2" providerId="ADAL" clId="{6B4440D1-ACA8-4FAF-A86C-E6F81DC4AD3B}" dt="2021-09-13T20:54:16.116" v="1459"/>
        <pc:sldMkLst>
          <pc:docMk/>
          <pc:sldMk cId="3428024942" sldId="391"/>
        </pc:sldMkLst>
        <pc:spChg chg="del">
          <ac:chgData name="Holbert, Ellie H (CTR)" userId="cd10c855-4158-480c-8b00-264bef47a5a2" providerId="ADAL" clId="{6B4440D1-ACA8-4FAF-A86C-E6F81DC4AD3B}" dt="2021-09-13T20:54:15.884" v="1458" actId="478"/>
          <ac:spMkLst>
            <pc:docMk/>
            <pc:sldMk cId="3428024942" sldId="391"/>
            <ac:spMk id="12" creationId="{2F83CB3A-2F53-48F6-9664-48A3699E96DC}"/>
          </ac:spMkLst>
        </pc:spChg>
        <pc:spChg chg="del">
          <ac:chgData name="Holbert, Ellie H (CTR)" userId="cd10c855-4158-480c-8b00-264bef47a5a2" providerId="ADAL" clId="{6B4440D1-ACA8-4FAF-A86C-E6F81DC4AD3B}" dt="2021-09-13T20:54:15.884" v="1458" actId="478"/>
          <ac:spMkLst>
            <pc:docMk/>
            <pc:sldMk cId="3428024942" sldId="391"/>
            <ac:spMk id="16" creationId="{619BF75C-1858-4E0B-8940-242483F2BBAB}"/>
          </ac:spMkLst>
        </pc:spChg>
        <pc:spChg chg="mod">
          <ac:chgData name="Holbert, Ellie H (CTR)" userId="cd10c855-4158-480c-8b00-264bef47a5a2" providerId="ADAL" clId="{6B4440D1-ACA8-4FAF-A86C-E6F81DC4AD3B}" dt="2021-09-10T17:09:53.442" v="1090" actId="14100"/>
          <ac:spMkLst>
            <pc:docMk/>
            <pc:sldMk cId="3428024942" sldId="391"/>
            <ac:spMk id="19" creationId="{69573DC0-8732-4CC4-A4BC-B0BD58FD67D8}"/>
          </ac:spMkLst>
        </pc:spChg>
        <pc:spChg chg="add mod">
          <ac:chgData name="Holbert, Ellie H (CTR)" userId="cd10c855-4158-480c-8b00-264bef47a5a2" providerId="ADAL" clId="{6B4440D1-ACA8-4FAF-A86C-E6F81DC4AD3B}" dt="2021-09-13T20:54:16.116" v="1459"/>
          <ac:spMkLst>
            <pc:docMk/>
            <pc:sldMk cId="3428024942" sldId="391"/>
            <ac:spMk id="20" creationId="{438013C5-3356-47E9-A3B7-D9BC1303859D}"/>
          </ac:spMkLst>
        </pc:spChg>
        <pc:spChg chg="add mod">
          <ac:chgData name="Holbert, Ellie H (CTR)" userId="cd10c855-4158-480c-8b00-264bef47a5a2" providerId="ADAL" clId="{6B4440D1-ACA8-4FAF-A86C-E6F81DC4AD3B}" dt="2021-09-13T20:54:16.116" v="1459"/>
          <ac:spMkLst>
            <pc:docMk/>
            <pc:sldMk cId="3428024942" sldId="391"/>
            <ac:spMk id="21" creationId="{CD97E241-A1B1-453A-814D-BB1EA90D6458}"/>
          </ac:spMkLst>
        </pc:spChg>
      </pc:sldChg>
      <pc:sldChg chg="add">
        <pc:chgData name="Holbert, Ellie H (CTR)" userId="cd10c855-4158-480c-8b00-264bef47a5a2" providerId="ADAL" clId="{6B4440D1-ACA8-4FAF-A86C-E6F81DC4AD3B}" dt="2021-09-10T17:08:53.266" v="934"/>
        <pc:sldMkLst>
          <pc:docMk/>
          <pc:sldMk cId="2933020603" sldId="392"/>
        </pc:sldMkLst>
      </pc:sldChg>
      <pc:sldChg chg="add">
        <pc:chgData name="Holbert, Ellie H (CTR)" userId="cd10c855-4158-480c-8b00-264bef47a5a2" providerId="ADAL" clId="{6B4440D1-ACA8-4FAF-A86C-E6F81DC4AD3B}" dt="2021-09-10T17:08:53.266" v="934"/>
        <pc:sldMkLst>
          <pc:docMk/>
          <pc:sldMk cId="2318095966" sldId="393"/>
        </pc:sldMkLst>
      </pc:sldChg>
      <pc:sldChg chg="add">
        <pc:chgData name="Holbert, Ellie H (CTR)" userId="cd10c855-4158-480c-8b00-264bef47a5a2" providerId="ADAL" clId="{6B4440D1-ACA8-4FAF-A86C-E6F81DC4AD3B}" dt="2021-09-10T17:08:53.266" v="934"/>
        <pc:sldMkLst>
          <pc:docMk/>
          <pc:sldMk cId="517432173" sldId="394"/>
        </pc:sldMkLst>
      </pc:sldChg>
      <pc:sldChg chg="add">
        <pc:chgData name="Holbert, Ellie H (CTR)" userId="cd10c855-4158-480c-8b00-264bef47a5a2" providerId="ADAL" clId="{6B4440D1-ACA8-4FAF-A86C-E6F81DC4AD3B}" dt="2021-09-10T17:08:53.266" v="934"/>
        <pc:sldMkLst>
          <pc:docMk/>
          <pc:sldMk cId="503909641" sldId="395"/>
        </pc:sldMkLst>
      </pc:sldChg>
      <pc:sldChg chg="modSp add mod addCm">
        <pc:chgData name="Holbert, Ellie H (CTR)" userId="cd10c855-4158-480c-8b00-264bef47a5a2" providerId="ADAL" clId="{6B4440D1-ACA8-4FAF-A86C-E6F81DC4AD3B}" dt="2021-09-20T18:57:11.078" v="1996" actId="20577"/>
        <pc:sldMkLst>
          <pc:docMk/>
          <pc:sldMk cId="4266137800" sldId="396"/>
        </pc:sldMkLst>
        <pc:spChg chg="mod">
          <ac:chgData name="Holbert, Ellie H (CTR)" userId="cd10c855-4158-480c-8b00-264bef47a5a2" providerId="ADAL" clId="{6B4440D1-ACA8-4FAF-A86C-E6F81DC4AD3B}" dt="2021-09-20T18:57:11.078" v="1996" actId="20577"/>
          <ac:spMkLst>
            <pc:docMk/>
            <pc:sldMk cId="4266137800" sldId="396"/>
            <ac:spMk id="5" creationId="{42F0FB79-06D1-BC44-8E5A-D458F1A547BF}"/>
          </ac:spMkLst>
        </pc:spChg>
      </pc:sldChg>
      <pc:sldChg chg="addSp delSp modSp add mod">
        <pc:chgData name="Holbert, Ellie H (CTR)" userId="cd10c855-4158-480c-8b00-264bef47a5a2" providerId="ADAL" clId="{6B4440D1-ACA8-4FAF-A86C-E6F81DC4AD3B}" dt="2021-09-13T20:54:20.950" v="1461"/>
        <pc:sldMkLst>
          <pc:docMk/>
          <pc:sldMk cId="1435641019" sldId="397"/>
        </pc:sldMkLst>
        <pc:spChg chg="del">
          <ac:chgData name="Holbert, Ellie H (CTR)" userId="cd10c855-4158-480c-8b00-264bef47a5a2" providerId="ADAL" clId="{6B4440D1-ACA8-4FAF-A86C-E6F81DC4AD3B}" dt="2021-09-13T20:54:20.695" v="1460" actId="478"/>
          <ac:spMkLst>
            <pc:docMk/>
            <pc:sldMk cId="1435641019" sldId="397"/>
            <ac:spMk id="12" creationId="{2F83CB3A-2F53-48F6-9664-48A3699E96DC}"/>
          </ac:spMkLst>
        </pc:spChg>
        <pc:spChg chg="del">
          <ac:chgData name="Holbert, Ellie H (CTR)" userId="cd10c855-4158-480c-8b00-264bef47a5a2" providerId="ADAL" clId="{6B4440D1-ACA8-4FAF-A86C-E6F81DC4AD3B}" dt="2021-09-13T20:54:20.695" v="1460" actId="478"/>
          <ac:spMkLst>
            <pc:docMk/>
            <pc:sldMk cId="1435641019" sldId="397"/>
            <ac:spMk id="16" creationId="{619BF75C-1858-4E0B-8940-242483F2BBAB}"/>
          </ac:spMkLst>
        </pc:spChg>
        <pc:spChg chg="mod">
          <ac:chgData name="Holbert, Ellie H (CTR)" userId="cd10c855-4158-480c-8b00-264bef47a5a2" providerId="ADAL" clId="{6B4440D1-ACA8-4FAF-A86C-E6F81DC4AD3B}" dt="2021-09-10T17:11:04.716" v="1163" actId="20577"/>
          <ac:spMkLst>
            <pc:docMk/>
            <pc:sldMk cId="1435641019" sldId="397"/>
            <ac:spMk id="19" creationId="{69573DC0-8732-4CC4-A4BC-B0BD58FD67D8}"/>
          </ac:spMkLst>
        </pc:spChg>
        <pc:spChg chg="add mod">
          <ac:chgData name="Holbert, Ellie H (CTR)" userId="cd10c855-4158-480c-8b00-264bef47a5a2" providerId="ADAL" clId="{6B4440D1-ACA8-4FAF-A86C-E6F81DC4AD3B}" dt="2021-09-13T20:54:20.950" v="1461"/>
          <ac:spMkLst>
            <pc:docMk/>
            <pc:sldMk cId="1435641019" sldId="397"/>
            <ac:spMk id="20" creationId="{7C0B823C-283D-4EEF-B16F-EAA0D1FD23FE}"/>
          </ac:spMkLst>
        </pc:spChg>
        <pc:spChg chg="add mod">
          <ac:chgData name="Holbert, Ellie H (CTR)" userId="cd10c855-4158-480c-8b00-264bef47a5a2" providerId="ADAL" clId="{6B4440D1-ACA8-4FAF-A86C-E6F81DC4AD3B}" dt="2021-09-13T20:54:20.950" v="1461"/>
          <ac:spMkLst>
            <pc:docMk/>
            <pc:sldMk cId="1435641019" sldId="397"/>
            <ac:spMk id="21" creationId="{FCA068B0-C192-43E6-8C94-E90E92AA7CF5}"/>
          </ac:spMkLst>
        </pc:spChg>
      </pc:sldChg>
      <pc:sldChg chg="add">
        <pc:chgData name="Holbert, Ellie H (CTR)" userId="cd10c855-4158-480c-8b00-264bef47a5a2" providerId="ADAL" clId="{6B4440D1-ACA8-4FAF-A86C-E6F81DC4AD3B}" dt="2021-09-10T17:10:30.025" v="1093"/>
        <pc:sldMkLst>
          <pc:docMk/>
          <pc:sldMk cId="3594810978" sldId="398"/>
        </pc:sldMkLst>
      </pc:sldChg>
      <pc:sldChg chg="add">
        <pc:chgData name="Holbert, Ellie H (CTR)" userId="cd10c855-4158-480c-8b00-264bef47a5a2" providerId="ADAL" clId="{6B4440D1-ACA8-4FAF-A86C-E6F81DC4AD3B}" dt="2021-09-10T17:10:30.025" v="1093"/>
        <pc:sldMkLst>
          <pc:docMk/>
          <pc:sldMk cId="1791986129" sldId="399"/>
        </pc:sldMkLst>
      </pc:sldChg>
      <pc:sldChg chg="add">
        <pc:chgData name="Holbert, Ellie H (CTR)" userId="cd10c855-4158-480c-8b00-264bef47a5a2" providerId="ADAL" clId="{6B4440D1-ACA8-4FAF-A86C-E6F81DC4AD3B}" dt="2021-09-10T17:10:30.025" v="1093"/>
        <pc:sldMkLst>
          <pc:docMk/>
          <pc:sldMk cId="2675120963" sldId="400"/>
        </pc:sldMkLst>
      </pc:sldChg>
      <pc:sldChg chg="add">
        <pc:chgData name="Holbert, Ellie H (CTR)" userId="cd10c855-4158-480c-8b00-264bef47a5a2" providerId="ADAL" clId="{6B4440D1-ACA8-4FAF-A86C-E6F81DC4AD3B}" dt="2021-09-10T17:10:30.025" v="1093"/>
        <pc:sldMkLst>
          <pc:docMk/>
          <pc:sldMk cId="1454092716" sldId="401"/>
        </pc:sldMkLst>
      </pc:sldChg>
      <pc:sldChg chg="modSp add mod addCm">
        <pc:chgData name="Holbert, Ellie H (CTR)" userId="cd10c855-4158-480c-8b00-264bef47a5a2" providerId="ADAL" clId="{6B4440D1-ACA8-4FAF-A86C-E6F81DC4AD3B}" dt="2021-09-20T18:57:21.829" v="1999" actId="20577"/>
        <pc:sldMkLst>
          <pc:docMk/>
          <pc:sldMk cId="2384694260" sldId="402"/>
        </pc:sldMkLst>
        <pc:spChg chg="mod">
          <ac:chgData name="Holbert, Ellie H (CTR)" userId="cd10c855-4158-480c-8b00-264bef47a5a2" providerId="ADAL" clId="{6B4440D1-ACA8-4FAF-A86C-E6F81DC4AD3B}" dt="2021-09-20T18:57:21.829" v="1999" actId="20577"/>
          <ac:spMkLst>
            <pc:docMk/>
            <pc:sldMk cId="2384694260" sldId="402"/>
            <ac:spMk id="5" creationId="{42F0FB79-06D1-BC44-8E5A-D458F1A547BF}"/>
          </ac:spMkLst>
        </pc:spChg>
      </pc:sldChg>
      <pc:sldChg chg="addSp delSp modSp add mod">
        <pc:chgData name="Holbert, Ellie H (CTR)" userId="cd10c855-4158-480c-8b00-264bef47a5a2" providerId="ADAL" clId="{6B4440D1-ACA8-4FAF-A86C-E6F81DC4AD3B}" dt="2021-09-13T20:54:27.298" v="1463"/>
        <pc:sldMkLst>
          <pc:docMk/>
          <pc:sldMk cId="3824719844" sldId="403"/>
        </pc:sldMkLst>
        <pc:spChg chg="del">
          <ac:chgData name="Holbert, Ellie H (CTR)" userId="cd10c855-4158-480c-8b00-264bef47a5a2" providerId="ADAL" clId="{6B4440D1-ACA8-4FAF-A86C-E6F81DC4AD3B}" dt="2021-09-13T20:54:27.082" v="1462" actId="478"/>
          <ac:spMkLst>
            <pc:docMk/>
            <pc:sldMk cId="3824719844" sldId="403"/>
            <ac:spMk id="12" creationId="{2F83CB3A-2F53-48F6-9664-48A3699E96DC}"/>
          </ac:spMkLst>
        </pc:spChg>
        <pc:spChg chg="del">
          <ac:chgData name="Holbert, Ellie H (CTR)" userId="cd10c855-4158-480c-8b00-264bef47a5a2" providerId="ADAL" clId="{6B4440D1-ACA8-4FAF-A86C-E6F81DC4AD3B}" dt="2021-09-13T20:54:27.082" v="1462" actId="478"/>
          <ac:spMkLst>
            <pc:docMk/>
            <pc:sldMk cId="3824719844" sldId="403"/>
            <ac:spMk id="16" creationId="{619BF75C-1858-4E0B-8940-242483F2BBAB}"/>
          </ac:spMkLst>
        </pc:spChg>
        <pc:spChg chg="mod">
          <ac:chgData name="Holbert, Ellie H (CTR)" userId="cd10c855-4158-480c-8b00-264bef47a5a2" providerId="ADAL" clId="{6B4440D1-ACA8-4FAF-A86C-E6F81DC4AD3B}" dt="2021-09-10T17:11:36.474" v="1214" actId="20577"/>
          <ac:spMkLst>
            <pc:docMk/>
            <pc:sldMk cId="3824719844" sldId="403"/>
            <ac:spMk id="19" creationId="{69573DC0-8732-4CC4-A4BC-B0BD58FD67D8}"/>
          </ac:spMkLst>
        </pc:spChg>
        <pc:spChg chg="add mod">
          <ac:chgData name="Holbert, Ellie H (CTR)" userId="cd10c855-4158-480c-8b00-264bef47a5a2" providerId="ADAL" clId="{6B4440D1-ACA8-4FAF-A86C-E6F81DC4AD3B}" dt="2021-09-13T20:54:27.298" v="1463"/>
          <ac:spMkLst>
            <pc:docMk/>
            <pc:sldMk cId="3824719844" sldId="403"/>
            <ac:spMk id="20" creationId="{7B151D9C-5300-4E27-AA63-9D7B9416524E}"/>
          </ac:spMkLst>
        </pc:spChg>
        <pc:spChg chg="add mod">
          <ac:chgData name="Holbert, Ellie H (CTR)" userId="cd10c855-4158-480c-8b00-264bef47a5a2" providerId="ADAL" clId="{6B4440D1-ACA8-4FAF-A86C-E6F81DC4AD3B}" dt="2021-09-13T20:54:27.298" v="1463"/>
          <ac:spMkLst>
            <pc:docMk/>
            <pc:sldMk cId="3824719844" sldId="403"/>
            <ac:spMk id="21" creationId="{5D8BA020-BC05-47FE-9C34-B775CAC085AC}"/>
          </ac:spMkLst>
        </pc:spChg>
      </pc:sldChg>
      <pc:sldChg chg="add">
        <pc:chgData name="Holbert, Ellie H (CTR)" userId="cd10c855-4158-480c-8b00-264bef47a5a2" providerId="ADAL" clId="{6B4440D1-ACA8-4FAF-A86C-E6F81DC4AD3B}" dt="2021-09-10T17:11:23.843" v="1166"/>
        <pc:sldMkLst>
          <pc:docMk/>
          <pc:sldMk cId="86751237" sldId="404"/>
        </pc:sldMkLst>
      </pc:sldChg>
      <pc:sldChg chg="add">
        <pc:chgData name="Holbert, Ellie H (CTR)" userId="cd10c855-4158-480c-8b00-264bef47a5a2" providerId="ADAL" clId="{6B4440D1-ACA8-4FAF-A86C-E6F81DC4AD3B}" dt="2021-09-10T17:11:23.843" v="1166"/>
        <pc:sldMkLst>
          <pc:docMk/>
          <pc:sldMk cId="2711253162" sldId="405"/>
        </pc:sldMkLst>
      </pc:sldChg>
      <pc:sldChg chg="add">
        <pc:chgData name="Holbert, Ellie H (CTR)" userId="cd10c855-4158-480c-8b00-264bef47a5a2" providerId="ADAL" clId="{6B4440D1-ACA8-4FAF-A86C-E6F81DC4AD3B}" dt="2021-09-10T17:11:23.843" v="1166"/>
        <pc:sldMkLst>
          <pc:docMk/>
          <pc:sldMk cId="1226292484" sldId="406"/>
        </pc:sldMkLst>
      </pc:sldChg>
      <pc:sldChg chg="add">
        <pc:chgData name="Holbert, Ellie H (CTR)" userId="cd10c855-4158-480c-8b00-264bef47a5a2" providerId="ADAL" clId="{6B4440D1-ACA8-4FAF-A86C-E6F81DC4AD3B}" dt="2021-09-10T17:11:23.843" v="1166"/>
        <pc:sldMkLst>
          <pc:docMk/>
          <pc:sldMk cId="1924742357" sldId="407"/>
        </pc:sldMkLst>
      </pc:sldChg>
      <pc:sldChg chg="modSp add mod addCm modCm">
        <pc:chgData name="Holbert, Ellie H (CTR)" userId="cd10c855-4158-480c-8b00-264bef47a5a2" providerId="ADAL" clId="{6B4440D1-ACA8-4FAF-A86C-E6F81DC4AD3B}" dt="2021-09-20T18:57:35.172" v="2002" actId="20577"/>
        <pc:sldMkLst>
          <pc:docMk/>
          <pc:sldMk cId="2499050280" sldId="408"/>
        </pc:sldMkLst>
        <pc:spChg chg="mod">
          <ac:chgData name="Holbert, Ellie H (CTR)" userId="cd10c855-4158-480c-8b00-264bef47a5a2" providerId="ADAL" clId="{6B4440D1-ACA8-4FAF-A86C-E6F81DC4AD3B}" dt="2021-09-20T18:57:35.172" v="2002" actId="20577"/>
          <ac:spMkLst>
            <pc:docMk/>
            <pc:sldMk cId="2499050280" sldId="408"/>
            <ac:spMk id="5" creationId="{42F0FB79-06D1-BC44-8E5A-D458F1A547BF}"/>
          </ac:spMkLst>
        </pc:spChg>
      </pc:sldChg>
      <pc:sldChg chg="addSp delSp modSp add mod">
        <pc:chgData name="Holbert, Ellie H (CTR)" userId="cd10c855-4158-480c-8b00-264bef47a5a2" providerId="ADAL" clId="{6B4440D1-ACA8-4FAF-A86C-E6F81DC4AD3B}" dt="2021-09-13T20:54:33.069" v="1465"/>
        <pc:sldMkLst>
          <pc:docMk/>
          <pc:sldMk cId="3049515287" sldId="409"/>
        </pc:sldMkLst>
        <pc:spChg chg="del">
          <ac:chgData name="Holbert, Ellie H (CTR)" userId="cd10c855-4158-480c-8b00-264bef47a5a2" providerId="ADAL" clId="{6B4440D1-ACA8-4FAF-A86C-E6F81DC4AD3B}" dt="2021-09-13T20:54:32.886" v="1464" actId="478"/>
          <ac:spMkLst>
            <pc:docMk/>
            <pc:sldMk cId="3049515287" sldId="409"/>
            <ac:spMk id="12" creationId="{2F83CB3A-2F53-48F6-9664-48A3699E96DC}"/>
          </ac:spMkLst>
        </pc:spChg>
        <pc:spChg chg="del">
          <ac:chgData name="Holbert, Ellie H (CTR)" userId="cd10c855-4158-480c-8b00-264bef47a5a2" providerId="ADAL" clId="{6B4440D1-ACA8-4FAF-A86C-E6F81DC4AD3B}" dt="2021-09-13T20:54:32.886" v="1464" actId="478"/>
          <ac:spMkLst>
            <pc:docMk/>
            <pc:sldMk cId="3049515287" sldId="409"/>
            <ac:spMk id="16" creationId="{619BF75C-1858-4E0B-8940-242483F2BBAB}"/>
          </ac:spMkLst>
        </pc:spChg>
        <pc:spChg chg="mod">
          <ac:chgData name="Holbert, Ellie H (CTR)" userId="cd10c855-4158-480c-8b00-264bef47a5a2" providerId="ADAL" clId="{6B4440D1-ACA8-4FAF-A86C-E6F81DC4AD3B}" dt="2021-09-10T17:12:06.616" v="1247" actId="20577"/>
          <ac:spMkLst>
            <pc:docMk/>
            <pc:sldMk cId="3049515287" sldId="409"/>
            <ac:spMk id="19" creationId="{69573DC0-8732-4CC4-A4BC-B0BD58FD67D8}"/>
          </ac:spMkLst>
        </pc:spChg>
        <pc:spChg chg="add mod">
          <ac:chgData name="Holbert, Ellie H (CTR)" userId="cd10c855-4158-480c-8b00-264bef47a5a2" providerId="ADAL" clId="{6B4440D1-ACA8-4FAF-A86C-E6F81DC4AD3B}" dt="2021-09-13T20:54:33.069" v="1465"/>
          <ac:spMkLst>
            <pc:docMk/>
            <pc:sldMk cId="3049515287" sldId="409"/>
            <ac:spMk id="20" creationId="{BB27AB23-069C-4FA2-8E3E-6C001F54D02A}"/>
          </ac:spMkLst>
        </pc:spChg>
        <pc:spChg chg="add mod">
          <ac:chgData name="Holbert, Ellie H (CTR)" userId="cd10c855-4158-480c-8b00-264bef47a5a2" providerId="ADAL" clId="{6B4440D1-ACA8-4FAF-A86C-E6F81DC4AD3B}" dt="2021-09-13T20:54:33.069" v="1465"/>
          <ac:spMkLst>
            <pc:docMk/>
            <pc:sldMk cId="3049515287" sldId="409"/>
            <ac:spMk id="21" creationId="{7BF4CAE9-B454-4C58-AF0F-17F5820B35C5}"/>
          </ac:spMkLst>
        </pc:spChg>
      </pc:sldChg>
      <pc:sldChg chg="add">
        <pc:chgData name="Holbert, Ellie H (CTR)" userId="cd10c855-4158-480c-8b00-264bef47a5a2" providerId="ADAL" clId="{6B4440D1-ACA8-4FAF-A86C-E6F81DC4AD3B}" dt="2021-09-10T17:11:57.455" v="1218"/>
        <pc:sldMkLst>
          <pc:docMk/>
          <pc:sldMk cId="1535383273" sldId="410"/>
        </pc:sldMkLst>
      </pc:sldChg>
      <pc:sldChg chg="add">
        <pc:chgData name="Holbert, Ellie H (CTR)" userId="cd10c855-4158-480c-8b00-264bef47a5a2" providerId="ADAL" clId="{6B4440D1-ACA8-4FAF-A86C-E6F81DC4AD3B}" dt="2021-09-10T17:11:57.455" v="1218"/>
        <pc:sldMkLst>
          <pc:docMk/>
          <pc:sldMk cId="4235500974" sldId="411"/>
        </pc:sldMkLst>
      </pc:sldChg>
      <pc:sldChg chg="add">
        <pc:chgData name="Holbert, Ellie H (CTR)" userId="cd10c855-4158-480c-8b00-264bef47a5a2" providerId="ADAL" clId="{6B4440D1-ACA8-4FAF-A86C-E6F81DC4AD3B}" dt="2021-09-10T17:11:57.455" v="1218"/>
        <pc:sldMkLst>
          <pc:docMk/>
          <pc:sldMk cId="3917156849" sldId="412"/>
        </pc:sldMkLst>
      </pc:sldChg>
      <pc:sldChg chg="add">
        <pc:chgData name="Holbert, Ellie H (CTR)" userId="cd10c855-4158-480c-8b00-264bef47a5a2" providerId="ADAL" clId="{6B4440D1-ACA8-4FAF-A86C-E6F81DC4AD3B}" dt="2021-09-10T17:11:57.455" v="1218"/>
        <pc:sldMkLst>
          <pc:docMk/>
          <pc:sldMk cId="176760260" sldId="413"/>
        </pc:sldMkLst>
      </pc:sldChg>
      <pc:sldChg chg="modSp add mod addCm modCm">
        <pc:chgData name="Holbert, Ellie H (CTR)" userId="cd10c855-4158-480c-8b00-264bef47a5a2" providerId="ADAL" clId="{6B4440D1-ACA8-4FAF-A86C-E6F81DC4AD3B}" dt="2021-09-20T18:57:43.037" v="2005" actId="20577"/>
        <pc:sldMkLst>
          <pc:docMk/>
          <pc:sldMk cId="709013791" sldId="414"/>
        </pc:sldMkLst>
        <pc:spChg chg="mod">
          <ac:chgData name="Holbert, Ellie H (CTR)" userId="cd10c855-4158-480c-8b00-264bef47a5a2" providerId="ADAL" clId="{6B4440D1-ACA8-4FAF-A86C-E6F81DC4AD3B}" dt="2021-09-20T18:57:43.037" v="2005" actId="20577"/>
          <ac:spMkLst>
            <pc:docMk/>
            <pc:sldMk cId="709013791" sldId="414"/>
            <ac:spMk id="5" creationId="{42F0FB79-06D1-BC44-8E5A-D458F1A547BF}"/>
          </ac:spMkLst>
        </pc:spChg>
      </pc:sldChg>
      <pc:sldChg chg="addSp delSp modSp add mod">
        <pc:chgData name="Holbert, Ellie H (CTR)" userId="cd10c855-4158-480c-8b00-264bef47a5a2" providerId="ADAL" clId="{6B4440D1-ACA8-4FAF-A86C-E6F81DC4AD3B}" dt="2021-09-13T20:54:38.646" v="1467"/>
        <pc:sldMkLst>
          <pc:docMk/>
          <pc:sldMk cId="2353248728" sldId="415"/>
        </pc:sldMkLst>
        <pc:spChg chg="del">
          <ac:chgData name="Holbert, Ellie H (CTR)" userId="cd10c855-4158-480c-8b00-264bef47a5a2" providerId="ADAL" clId="{6B4440D1-ACA8-4FAF-A86C-E6F81DC4AD3B}" dt="2021-09-13T20:54:38.447" v="1466" actId="478"/>
          <ac:spMkLst>
            <pc:docMk/>
            <pc:sldMk cId="2353248728" sldId="415"/>
            <ac:spMk id="12" creationId="{2F83CB3A-2F53-48F6-9664-48A3699E96DC}"/>
          </ac:spMkLst>
        </pc:spChg>
        <pc:spChg chg="del">
          <ac:chgData name="Holbert, Ellie H (CTR)" userId="cd10c855-4158-480c-8b00-264bef47a5a2" providerId="ADAL" clId="{6B4440D1-ACA8-4FAF-A86C-E6F81DC4AD3B}" dt="2021-09-13T20:54:38.447" v="1466" actId="478"/>
          <ac:spMkLst>
            <pc:docMk/>
            <pc:sldMk cId="2353248728" sldId="415"/>
            <ac:spMk id="16" creationId="{619BF75C-1858-4E0B-8940-242483F2BBAB}"/>
          </ac:spMkLst>
        </pc:spChg>
        <pc:spChg chg="mod">
          <ac:chgData name="Holbert, Ellie H (CTR)" userId="cd10c855-4158-480c-8b00-264bef47a5a2" providerId="ADAL" clId="{6B4440D1-ACA8-4FAF-A86C-E6F81DC4AD3B}" dt="2021-09-10T17:12:44.800" v="1297" actId="20577"/>
          <ac:spMkLst>
            <pc:docMk/>
            <pc:sldMk cId="2353248728" sldId="415"/>
            <ac:spMk id="19" creationId="{69573DC0-8732-4CC4-A4BC-B0BD58FD67D8}"/>
          </ac:spMkLst>
        </pc:spChg>
        <pc:spChg chg="add mod">
          <ac:chgData name="Holbert, Ellie H (CTR)" userId="cd10c855-4158-480c-8b00-264bef47a5a2" providerId="ADAL" clId="{6B4440D1-ACA8-4FAF-A86C-E6F81DC4AD3B}" dt="2021-09-13T20:54:38.646" v="1467"/>
          <ac:spMkLst>
            <pc:docMk/>
            <pc:sldMk cId="2353248728" sldId="415"/>
            <ac:spMk id="20" creationId="{5F8426EA-8CAC-4CD0-B570-DF74618353E2}"/>
          </ac:spMkLst>
        </pc:spChg>
        <pc:spChg chg="add mod">
          <ac:chgData name="Holbert, Ellie H (CTR)" userId="cd10c855-4158-480c-8b00-264bef47a5a2" providerId="ADAL" clId="{6B4440D1-ACA8-4FAF-A86C-E6F81DC4AD3B}" dt="2021-09-13T20:54:38.646" v="1467"/>
          <ac:spMkLst>
            <pc:docMk/>
            <pc:sldMk cId="2353248728" sldId="415"/>
            <ac:spMk id="21" creationId="{54F49A8B-8640-4206-ADB9-260DDC3B828F}"/>
          </ac:spMkLst>
        </pc:spChg>
      </pc:sldChg>
      <pc:sldChg chg="add">
        <pc:chgData name="Holbert, Ellie H (CTR)" userId="cd10c855-4158-480c-8b00-264bef47a5a2" providerId="ADAL" clId="{6B4440D1-ACA8-4FAF-A86C-E6F81DC4AD3B}" dt="2021-09-10T17:12:32.378" v="1252"/>
        <pc:sldMkLst>
          <pc:docMk/>
          <pc:sldMk cId="2822482167" sldId="416"/>
        </pc:sldMkLst>
      </pc:sldChg>
      <pc:sldChg chg="add">
        <pc:chgData name="Holbert, Ellie H (CTR)" userId="cd10c855-4158-480c-8b00-264bef47a5a2" providerId="ADAL" clId="{6B4440D1-ACA8-4FAF-A86C-E6F81DC4AD3B}" dt="2021-09-10T17:12:32.378" v="1252"/>
        <pc:sldMkLst>
          <pc:docMk/>
          <pc:sldMk cId="3117679370" sldId="417"/>
        </pc:sldMkLst>
      </pc:sldChg>
      <pc:sldChg chg="add">
        <pc:chgData name="Holbert, Ellie H (CTR)" userId="cd10c855-4158-480c-8b00-264bef47a5a2" providerId="ADAL" clId="{6B4440D1-ACA8-4FAF-A86C-E6F81DC4AD3B}" dt="2021-09-10T17:12:32.378" v="1252"/>
        <pc:sldMkLst>
          <pc:docMk/>
          <pc:sldMk cId="3876913830" sldId="418"/>
        </pc:sldMkLst>
      </pc:sldChg>
      <pc:sldChg chg="add">
        <pc:chgData name="Holbert, Ellie H (CTR)" userId="cd10c855-4158-480c-8b00-264bef47a5a2" providerId="ADAL" clId="{6B4440D1-ACA8-4FAF-A86C-E6F81DC4AD3B}" dt="2021-09-10T17:12:32.378" v="1252"/>
        <pc:sldMkLst>
          <pc:docMk/>
          <pc:sldMk cId="2868771154" sldId="419"/>
        </pc:sldMkLst>
      </pc:sldChg>
      <pc:sldChg chg="modSp add mod addCm modCm">
        <pc:chgData name="Holbert, Ellie H (CTR)" userId="cd10c855-4158-480c-8b00-264bef47a5a2" providerId="ADAL" clId="{6B4440D1-ACA8-4FAF-A86C-E6F81DC4AD3B}" dt="2021-09-20T18:57:52.392" v="2008" actId="20577"/>
        <pc:sldMkLst>
          <pc:docMk/>
          <pc:sldMk cId="3905703340" sldId="420"/>
        </pc:sldMkLst>
        <pc:spChg chg="mod">
          <ac:chgData name="Holbert, Ellie H (CTR)" userId="cd10c855-4158-480c-8b00-264bef47a5a2" providerId="ADAL" clId="{6B4440D1-ACA8-4FAF-A86C-E6F81DC4AD3B}" dt="2021-09-20T18:57:52.392" v="2008" actId="20577"/>
          <ac:spMkLst>
            <pc:docMk/>
            <pc:sldMk cId="3905703340" sldId="420"/>
            <ac:spMk id="5" creationId="{42F0FB79-06D1-BC44-8E5A-D458F1A547BF}"/>
          </ac:spMkLst>
        </pc:spChg>
      </pc:sldChg>
      <pc:sldChg chg="addSp delSp modSp add mod">
        <pc:chgData name="Holbert, Ellie H (CTR)" userId="cd10c855-4158-480c-8b00-264bef47a5a2" providerId="ADAL" clId="{6B4440D1-ACA8-4FAF-A86C-E6F81DC4AD3B}" dt="2021-09-13T20:54:44.656" v="1469"/>
        <pc:sldMkLst>
          <pc:docMk/>
          <pc:sldMk cId="2216237563" sldId="421"/>
        </pc:sldMkLst>
        <pc:spChg chg="del">
          <ac:chgData name="Holbert, Ellie H (CTR)" userId="cd10c855-4158-480c-8b00-264bef47a5a2" providerId="ADAL" clId="{6B4440D1-ACA8-4FAF-A86C-E6F81DC4AD3B}" dt="2021-09-13T20:54:44.397" v="1468" actId="478"/>
          <ac:spMkLst>
            <pc:docMk/>
            <pc:sldMk cId="2216237563" sldId="421"/>
            <ac:spMk id="12" creationId="{2F83CB3A-2F53-48F6-9664-48A3699E96DC}"/>
          </ac:spMkLst>
        </pc:spChg>
        <pc:spChg chg="del">
          <ac:chgData name="Holbert, Ellie H (CTR)" userId="cd10c855-4158-480c-8b00-264bef47a5a2" providerId="ADAL" clId="{6B4440D1-ACA8-4FAF-A86C-E6F81DC4AD3B}" dt="2021-09-13T20:54:44.397" v="1468" actId="478"/>
          <ac:spMkLst>
            <pc:docMk/>
            <pc:sldMk cId="2216237563" sldId="421"/>
            <ac:spMk id="16" creationId="{619BF75C-1858-4E0B-8940-242483F2BBAB}"/>
          </ac:spMkLst>
        </pc:spChg>
        <pc:spChg chg="mod">
          <ac:chgData name="Holbert, Ellie H (CTR)" userId="cd10c855-4158-480c-8b00-264bef47a5a2" providerId="ADAL" clId="{6B4440D1-ACA8-4FAF-A86C-E6F81DC4AD3B}" dt="2021-09-10T17:13:26.459" v="1341" actId="20577"/>
          <ac:spMkLst>
            <pc:docMk/>
            <pc:sldMk cId="2216237563" sldId="421"/>
            <ac:spMk id="19" creationId="{69573DC0-8732-4CC4-A4BC-B0BD58FD67D8}"/>
          </ac:spMkLst>
        </pc:spChg>
        <pc:spChg chg="add mod">
          <ac:chgData name="Holbert, Ellie H (CTR)" userId="cd10c855-4158-480c-8b00-264bef47a5a2" providerId="ADAL" clId="{6B4440D1-ACA8-4FAF-A86C-E6F81DC4AD3B}" dt="2021-09-13T20:54:44.656" v="1469"/>
          <ac:spMkLst>
            <pc:docMk/>
            <pc:sldMk cId="2216237563" sldId="421"/>
            <ac:spMk id="20" creationId="{09D4599F-D32B-4B61-A4D5-B7B2F80368B7}"/>
          </ac:spMkLst>
        </pc:spChg>
        <pc:spChg chg="add mod">
          <ac:chgData name="Holbert, Ellie H (CTR)" userId="cd10c855-4158-480c-8b00-264bef47a5a2" providerId="ADAL" clId="{6B4440D1-ACA8-4FAF-A86C-E6F81DC4AD3B}" dt="2021-09-13T20:54:44.656" v="1469"/>
          <ac:spMkLst>
            <pc:docMk/>
            <pc:sldMk cId="2216237563" sldId="421"/>
            <ac:spMk id="21" creationId="{73DE98C7-12CE-416E-97F6-FB506DBC9250}"/>
          </ac:spMkLst>
        </pc:spChg>
      </pc:sldChg>
      <pc:sldChg chg="add">
        <pc:chgData name="Holbert, Ellie H (CTR)" userId="cd10c855-4158-480c-8b00-264bef47a5a2" providerId="ADAL" clId="{6B4440D1-ACA8-4FAF-A86C-E6F81DC4AD3B}" dt="2021-09-10T17:13:14.719" v="1302"/>
        <pc:sldMkLst>
          <pc:docMk/>
          <pc:sldMk cId="2865312698" sldId="422"/>
        </pc:sldMkLst>
      </pc:sldChg>
      <pc:sldChg chg="add">
        <pc:chgData name="Holbert, Ellie H (CTR)" userId="cd10c855-4158-480c-8b00-264bef47a5a2" providerId="ADAL" clId="{6B4440D1-ACA8-4FAF-A86C-E6F81DC4AD3B}" dt="2021-09-10T17:13:14.719" v="1302"/>
        <pc:sldMkLst>
          <pc:docMk/>
          <pc:sldMk cId="342676524" sldId="423"/>
        </pc:sldMkLst>
      </pc:sldChg>
      <pc:sldChg chg="add">
        <pc:chgData name="Holbert, Ellie H (CTR)" userId="cd10c855-4158-480c-8b00-264bef47a5a2" providerId="ADAL" clId="{6B4440D1-ACA8-4FAF-A86C-E6F81DC4AD3B}" dt="2021-09-10T17:13:14.719" v="1302"/>
        <pc:sldMkLst>
          <pc:docMk/>
          <pc:sldMk cId="3862973788" sldId="424"/>
        </pc:sldMkLst>
      </pc:sldChg>
      <pc:sldChg chg="add">
        <pc:chgData name="Holbert, Ellie H (CTR)" userId="cd10c855-4158-480c-8b00-264bef47a5a2" providerId="ADAL" clId="{6B4440D1-ACA8-4FAF-A86C-E6F81DC4AD3B}" dt="2021-09-10T17:13:14.719" v="1302"/>
        <pc:sldMkLst>
          <pc:docMk/>
          <pc:sldMk cId="2160324119" sldId="425"/>
        </pc:sldMkLst>
      </pc:sldChg>
      <pc:sldChg chg="modSp add mod addCm modCm">
        <pc:chgData name="Holbert, Ellie H (CTR)" userId="cd10c855-4158-480c-8b00-264bef47a5a2" providerId="ADAL" clId="{6B4440D1-ACA8-4FAF-A86C-E6F81DC4AD3B}" dt="2021-09-20T18:58:03.033" v="2011" actId="20577"/>
        <pc:sldMkLst>
          <pc:docMk/>
          <pc:sldMk cId="3336953144" sldId="426"/>
        </pc:sldMkLst>
        <pc:spChg chg="mod">
          <ac:chgData name="Holbert, Ellie H (CTR)" userId="cd10c855-4158-480c-8b00-264bef47a5a2" providerId="ADAL" clId="{6B4440D1-ACA8-4FAF-A86C-E6F81DC4AD3B}" dt="2021-09-20T18:58:03.033" v="2011" actId="20577"/>
          <ac:spMkLst>
            <pc:docMk/>
            <pc:sldMk cId="3336953144" sldId="426"/>
            <ac:spMk id="5" creationId="{42F0FB79-06D1-BC44-8E5A-D458F1A547BF}"/>
          </ac:spMkLst>
        </pc:spChg>
      </pc:sldChg>
      <pc:sldChg chg="modSp add mod">
        <pc:chgData name="Holbert, Ellie H (CTR)" userId="cd10c855-4158-480c-8b00-264bef47a5a2" providerId="ADAL" clId="{6B4440D1-ACA8-4FAF-A86C-E6F81DC4AD3B}" dt="2021-09-13T20:58:02.360" v="1544" actId="20577"/>
        <pc:sldMkLst>
          <pc:docMk/>
          <pc:sldMk cId="1770997085" sldId="427"/>
        </pc:sldMkLst>
        <pc:spChg chg="mod">
          <ac:chgData name="Holbert, Ellie H (CTR)" userId="cd10c855-4158-480c-8b00-264bef47a5a2" providerId="ADAL" clId="{6B4440D1-ACA8-4FAF-A86C-E6F81DC4AD3B}" dt="2021-09-13T20:58:02.360" v="1544" actId="20577"/>
          <ac:spMkLst>
            <pc:docMk/>
            <pc:sldMk cId="1770997085" sldId="427"/>
            <ac:spMk id="19" creationId="{69573DC0-8732-4CC4-A4BC-B0BD58FD67D8}"/>
          </ac:spMkLst>
        </pc:spChg>
      </pc:sldChg>
      <pc:sldChg chg="add">
        <pc:chgData name="Holbert, Ellie H (CTR)" userId="cd10c855-4158-480c-8b00-264bef47a5a2" providerId="ADAL" clId="{6B4440D1-ACA8-4FAF-A86C-E6F81DC4AD3B}" dt="2021-09-13T20:57:33.597" v="1472"/>
        <pc:sldMkLst>
          <pc:docMk/>
          <pc:sldMk cId="417727395" sldId="428"/>
        </pc:sldMkLst>
      </pc:sldChg>
      <pc:sldChg chg="add">
        <pc:chgData name="Holbert, Ellie H (CTR)" userId="cd10c855-4158-480c-8b00-264bef47a5a2" providerId="ADAL" clId="{6B4440D1-ACA8-4FAF-A86C-E6F81DC4AD3B}" dt="2021-09-13T20:57:33.597" v="1472"/>
        <pc:sldMkLst>
          <pc:docMk/>
          <pc:sldMk cId="512598371" sldId="429"/>
        </pc:sldMkLst>
      </pc:sldChg>
      <pc:sldChg chg="add">
        <pc:chgData name="Holbert, Ellie H (CTR)" userId="cd10c855-4158-480c-8b00-264bef47a5a2" providerId="ADAL" clId="{6B4440D1-ACA8-4FAF-A86C-E6F81DC4AD3B}" dt="2021-09-13T20:57:33.597" v="1472"/>
        <pc:sldMkLst>
          <pc:docMk/>
          <pc:sldMk cId="3820526063" sldId="430"/>
        </pc:sldMkLst>
      </pc:sldChg>
      <pc:sldChg chg="add">
        <pc:chgData name="Holbert, Ellie H (CTR)" userId="cd10c855-4158-480c-8b00-264bef47a5a2" providerId="ADAL" clId="{6B4440D1-ACA8-4FAF-A86C-E6F81DC4AD3B}" dt="2021-09-13T20:57:33.597" v="1472"/>
        <pc:sldMkLst>
          <pc:docMk/>
          <pc:sldMk cId="3932478190" sldId="431"/>
        </pc:sldMkLst>
      </pc:sldChg>
      <pc:sldChg chg="modSp add mod addCm">
        <pc:chgData name="Holbert, Ellie H (CTR)" userId="cd10c855-4158-480c-8b00-264bef47a5a2" providerId="ADAL" clId="{6B4440D1-ACA8-4FAF-A86C-E6F81DC4AD3B}" dt="2021-09-20T18:58:08.802" v="2013" actId="20577"/>
        <pc:sldMkLst>
          <pc:docMk/>
          <pc:sldMk cId="1748359427" sldId="432"/>
        </pc:sldMkLst>
        <pc:spChg chg="mod">
          <ac:chgData name="Holbert, Ellie H (CTR)" userId="cd10c855-4158-480c-8b00-264bef47a5a2" providerId="ADAL" clId="{6B4440D1-ACA8-4FAF-A86C-E6F81DC4AD3B}" dt="2021-09-20T18:58:08.802" v="2013" actId="20577"/>
          <ac:spMkLst>
            <pc:docMk/>
            <pc:sldMk cId="1748359427" sldId="432"/>
            <ac:spMk id="5" creationId="{42F0FB79-06D1-BC44-8E5A-D458F1A547BF}"/>
          </ac:spMkLst>
        </pc:spChg>
      </pc:sldChg>
      <pc:sldChg chg="modSp add mod">
        <pc:chgData name="Holbert, Ellie H (CTR)" userId="cd10c855-4158-480c-8b00-264bef47a5a2" providerId="ADAL" clId="{6B4440D1-ACA8-4FAF-A86C-E6F81DC4AD3B}" dt="2021-09-13T20:59:12.856" v="1599" actId="20577"/>
        <pc:sldMkLst>
          <pc:docMk/>
          <pc:sldMk cId="3388832289" sldId="433"/>
        </pc:sldMkLst>
        <pc:spChg chg="mod">
          <ac:chgData name="Holbert, Ellie H (CTR)" userId="cd10c855-4158-480c-8b00-264bef47a5a2" providerId="ADAL" clId="{6B4440D1-ACA8-4FAF-A86C-E6F81DC4AD3B}" dt="2021-09-13T20:59:12.856" v="1599" actId="20577"/>
          <ac:spMkLst>
            <pc:docMk/>
            <pc:sldMk cId="3388832289" sldId="433"/>
            <ac:spMk id="19" creationId="{69573DC0-8732-4CC4-A4BC-B0BD58FD67D8}"/>
          </ac:spMkLst>
        </pc:spChg>
      </pc:sldChg>
      <pc:sldChg chg="add">
        <pc:chgData name="Holbert, Ellie H (CTR)" userId="cd10c855-4158-480c-8b00-264bef47a5a2" providerId="ADAL" clId="{6B4440D1-ACA8-4FAF-A86C-E6F81DC4AD3B}" dt="2021-09-13T20:58:19.163" v="1547"/>
        <pc:sldMkLst>
          <pc:docMk/>
          <pc:sldMk cId="2870713261" sldId="434"/>
        </pc:sldMkLst>
      </pc:sldChg>
      <pc:sldChg chg="add">
        <pc:chgData name="Holbert, Ellie H (CTR)" userId="cd10c855-4158-480c-8b00-264bef47a5a2" providerId="ADAL" clId="{6B4440D1-ACA8-4FAF-A86C-E6F81DC4AD3B}" dt="2021-09-13T20:58:19.163" v="1547"/>
        <pc:sldMkLst>
          <pc:docMk/>
          <pc:sldMk cId="3104247036" sldId="435"/>
        </pc:sldMkLst>
      </pc:sldChg>
      <pc:sldChg chg="add">
        <pc:chgData name="Holbert, Ellie H (CTR)" userId="cd10c855-4158-480c-8b00-264bef47a5a2" providerId="ADAL" clId="{6B4440D1-ACA8-4FAF-A86C-E6F81DC4AD3B}" dt="2021-09-13T20:58:19.163" v="1547"/>
        <pc:sldMkLst>
          <pc:docMk/>
          <pc:sldMk cId="1926175398" sldId="436"/>
        </pc:sldMkLst>
      </pc:sldChg>
      <pc:sldChg chg="add">
        <pc:chgData name="Holbert, Ellie H (CTR)" userId="cd10c855-4158-480c-8b00-264bef47a5a2" providerId="ADAL" clId="{6B4440D1-ACA8-4FAF-A86C-E6F81DC4AD3B}" dt="2021-09-13T20:58:19.163" v="1547"/>
        <pc:sldMkLst>
          <pc:docMk/>
          <pc:sldMk cId="728386570" sldId="437"/>
        </pc:sldMkLst>
      </pc:sldChg>
      <pc:sldChg chg="modSp add mod addCm modCm">
        <pc:chgData name="Holbert, Ellie H (CTR)" userId="cd10c855-4158-480c-8b00-264bef47a5a2" providerId="ADAL" clId="{6B4440D1-ACA8-4FAF-A86C-E6F81DC4AD3B}" dt="2021-09-20T18:58:22.972" v="2017" actId="20577"/>
        <pc:sldMkLst>
          <pc:docMk/>
          <pc:sldMk cId="3151462160" sldId="438"/>
        </pc:sldMkLst>
        <pc:spChg chg="mod">
          <ac:chgData name="Holbert, Ellie H (CTR)" userId="cd10c855-4158-480c-8b00-264bef47a5a2" providerId="ADAL" clId="{6B4440D1-ACA8-4FAF-A86C-E6F81DC4AD3B}" dt="2021-09-20T18:58:22.972" v="2017" actId="20577"/>
          <ac:spMkLst>
            <pc:docMk/>
            <pc:sldMk cId="3151462160" sldId="438"/>
            <ac:spMk id="5" creationId="{42F0FB79-06D1-BC44-8E5A-D458F1A547BF}"/>
          </ac:spMkLst>
        </pc:spChg>
      </pc:sldChg>
      <pc:sldChg chg="modSp add mod">
        <pc:chgData name="Holbert, Ellie H (CTR)" userId="cd10c855-4158-480c-8b00-264bef47a5a2" providerId="ADAL" clId="{6B4440D1-ACA8-4FAF-A86C-E6F81DC4AD3B}" dt="2021-09-13T21:00:38.811" v="1656" actId="20577"/>
        <pc:sldMkLst>
          <pc:docMk/>
          <pc:sldMk cId="3603318533" sldId="439"/>
        </pc:sldMkLst>
        <pc:spChg chg="mod">
          <ac:chgData name="Holbert, Ellie H (CTR)" userId="cd10c855-4158-480c-8b00-264bef47a5a2" providerId="ADAL" clId="{6B4440D1-ACA8-4FAF-A86C-E6F81DC4AD3B}" dt="2021-09-13T21:00:38.811" v="1656" actId="20577"/>
          <ac:spMkLst>
            <pc:docMk/>
            <pc:sldMk cId="3603318533" sldId="439"/>
            <ac:spMk id="19" creationId="{69573DC0-8732-4CC4-A4BC-B0BD58FD67D8}"/>
          </ac:spMkLst>
        </pc:spChg>
      </pc:sldChg>
      <pc:sldChg chg="add">
        <pc:chgData name="Holbert, Ellie H (CTR)" userId="cd10c855-4158-480c-8b00-264bef47a5a2" providerId="ADAL" clId="{6B4440D1-ACA8-4FAF-A86C-E6F81DC4AD3B}" dt="2021-09-13T21:00:13.887" v="1603"/>
        <pc:sldMkLst>
          <pc:docMk/>
          <pc:sldMk cId="2556420100" sldId="440"/>
        </pc:sldMkLst>
      </pc:sldChg>
      <pc:sldChg chg="add">
        <pc:chgData name="Holbert, Ellie H (CTR)" userId="cd10c855-4158-480c-8b00-264bef47a5a2" providerId="ADAL" clId="{6B4440D1-ACA8-4FAF-A86C-E6F81DC4AD3B}" dt="2021-09-13T21:00:13.887" v="1603"/>
        <pc:sldMkLst>
          <pc:docMk/>
          <pc:sldMk cId="200972479" sldId="441"/>
        </pc:sldMkLst>
      </pc:sldChg>
      <pc:sldChg chg="add">
        <pc:chgData name="Holbert, Ellie H (CTR)" userId="cd10c855-4158-480c-8b00-264bef47a5a2" providerId="ADAL" clId="{6B4440D1-ACA8-4FAF-A86C-E6F81DC4AD3B}" dt="2021-09-13T21:00:13.887" v="1603"/>
        <pc:sldMkLst>
          <pc:docMk/>
          <pc:sldMk cId="1718496518" sldId="442"/>
        </pc:sldMkLst>
      </pc:sldChg>
      <pc:sldChg chg="add">
        <pc:chgData name="Holbert, Ellie H (CTR)" userId="cd10c855-4158-480c-8b00-264bef47a5a2" providerId="ADAL" clId="{6B4440D1-ACA8-4FAF-A86C-E6F81DC4AD3B}" dt="2021-09-13T21:00:13.887" v="1603"/>
        <pc:sldMkLst>
          <pc:docMk/>
          <pc:sldMk cId="1463711570" sldId="443"/>
        </pc:sldMkLst>
      </pc:sldChg>
      <pc:sldChg chg="modSp add mod addCm modCm">
        <pc:chgData name="Holbert, Ellie H (CTR)" userId="cd10c855-4158-480c-8b00-264bef47a5a2" providerId="ADAL" clId="{6B4440D1-ACA8-4FAF-A86C-E6F81DC4AD3B}" dt="2021-09-20T18:58:32.283" v="2022" actId="20577"/>
        <pc:sldMkLst>
          <pc:docMk/>
          <pc:sldMk cId="3677161514" sldId="444"/>
        </pc:sldMkLst>
        <pc:spChg chg="mod">
          <ac:chgData name="Holbert, Ellie H (CTR)" userId="cd10c855-4158-480c-8b00-264bef47a5a2" providerId="ADAL" clId="{6B4440D1-ACA8-4FAF-A86C-E6F81DC4AD3B}" dt="2021-09-20T18:58:32.283" v="2022" actId="20577"/>
          <ac:spMkLst>
            <pc:docMk/>
            <pc:sldMk cId="3677161514" sldId="444"/>
            <ac:spMk id="5" creationId="{42F0FB79-06D1-BC44-8E5A-D458F1A547BF}"/>
          </ac:spMkLst>
        </pc:spChg>
      </pc:sldChg>
      <pc:sldChg chg="modSp add mod">
        <pc:chgData name="Holbert, Ellie H (CTR)" userId="cd10c855-4158-480c-8b00-264bef47a5a2" providerId="ADAL" clId="{6B4440D1-ACA8-4FAF-A86C-E6F81DC4AD3B}" dt="2021-09-13T21:01:51.136" v="1736" actId="20577"/>
        <pc:sldMkLst>
          <pc:docMk/>
          <pc:sldMk cId="480240402" sldId="445"/>
        </pc:sldMkLst>
        <pc:spChg chg="mod">
          <ac:chgData name="Holbert, Ellie H (CTR)" userId="cd10c855-4158-480c-8b00-264bef47a5a2" providerId="ADAL" clId="{6B4440D1-ACA8-4FAF-A86C-E6F81DC4AD3B}" dt="2021-09-13T21:01:51.136" v="1736" actId="20577"/>
          <ac:spMkLst>
            <pc:docMk/>
            <pc:sldMk cId="480240402" sldId="445"/>
            <ac:spMk id="19" creationId="{69573DC0-8732-4CC4-A4BC-B0BD58FD67D8}"/>
          </ac:spMkLst>
        </pc:spChg>
      </pc:sldChg>
      <pc:sldChg chg="add">
        <pc:chgData name="Holbert, Ellie H (CTR)" userId="cd10c855-4158-480c-8b00-264bef47a5a2" providerId="ADAL" clId="{6B4440D1-ACA8-4FAF-A86C-E6F81DC4AD3B}" dt="2021-09-13T21:01:28.814" v="1659"/>
        <pc:sldMkLst>
          <pc:docMk/>
          <pc:sldMk cId="1865625262" sldId="446"/>
        </pc:sldMkLst>
      </pc:sldChg>
      <pc:sldChg chg="add">
        <pc:chgData name="Holbert, Ellie H (CTR)" userId="cd10c855-4158-480c-8b00-264bef47a5a2" providerId="ADAL" clId="{6B4440D1-ACA8-4FAF-A86C-E6F81DC4AD3B}" dt="2021-09-13T21:01:28.814" v="1659"/>
        <pc:sldMkLst>
          <pc:docMk/>
          <pc:sldMk cId="2848449712" sldId="447"/>
        </pc:sldMkLst>
      </pc:sldChg>
      <pc:sldChg chg="add">
        <pc:chgData name="Holbert, Ellie H (CTR)" userId="cd10c855-4158-480c-8b00-264bef47a5a2" providerId="ADAL" clId="{6B4440D1-ACA8-4FAF-A86C-E6F81DC4AD3B}" dt="2021-09-13T21:01:28.814" v="1659"/>
        <pc:sldMkLst>
          <pc:docMk/>
          <pc:sldMk cId="1337924280" sldId="448"/>
        </pc:sldMkLst>
      </pc:sldChg>
      <pc:sldChg chg="add">
        <pc:chgData name="Holbert, Ellie H (CTR)" userId="cd10c855-4158-480c-8b00-264bef47a5a2" providerId="ADAL" clId="{6B4440D1-ACA8-4FAF-A86C-E6F81DC4AD3B}" dt="2021-09-13T21:01:28.814" v="1659"/>
        <pc:sldMkLst>
          <pc:docMk/>
          <pc:sldMk cId="3070928803" sldId="449"/>
        </pc:sldMkLst>
      </pc:sldChg>
      <pc:sldChg chg="modSp add mod addCm modCm">
        <pc:chgData name="Holbert, Ellie H (CTR)" userId="cd10c855-4158-480c-8b00-264bef47a5a2" providerId="ADAL" clId="{6B4440D1-ACA8-4FAF-A86C-E6F81DC4AD3B}" dt="2021-09-20T18:58:42.242" v="2025" actId="20577"/>
        <pc:sldMkLst>
          <pc:docMk/>
          <pc:sldMk cId="678477845" sldId="450"/>
        </pc:sldMkLst>
        <pc:spChg chg="mod">
          <ac:chgData name="Holbert, Ellie H (CTR)" userId="cd10c855-4158-480c-8b00-264bef47a5a2" providerId="ADAL" clId="{6B4440D1-ACA8-4FAF-A86C-E6F81DC4AD3B}" dt="2021-09-20T18:58:42.242" v="2025" actId="20577"/>
          <ac:spMkLst>
            <pc:docMk/>
            <pc:sldMk cId="678477845" sldId="450"/>
            <ac:spMk id="5" creationId="{42F0FB79-06D1-BC44-8E5A-D458F1A547BF}"/>
          </ac:spMkLst>
        </pc:spChg>
      </pc:sldChg>
      <pc:sldChg chg="modSp add mod">
        <pc:chgData name="Holbert, Ellie H (CTR)" userId="cd10c855-4158-480c-8b00-264bef47a5a2" providerId="ADAL" clId="{6B4440D1-ACA8-4FAF-A86C-E6F81DC4AD3B}" dt="2021-09-13T21:03:53.583" v="1823" actId="5793"/>
        <pc:sldMkLst>
          <pc:docMk/>
          <pc:sldMk cId="1089876436" sldId="451"/>
        </pc:sldMkLst>
        <pc:spChg chg="mod">
          <ac:chgData name="Holbert, Ellie H (CTR)" userId="cd10c855-4158-480c-8b00-264bef47a5a2" providerId="ADAL" clId="{6B4440D1-ACA8-4FAF-A86C-E6F81DC4AD3B}" dt="2021-09-13T21:03:53.583" v="1823" actId="5793"/>
          <ac:spMkLst>
            <pc:docMk/>
            <pc:sldMk cId="1089876436" sldId="451"/>
            <ac:spMk id="19" creationId="{69573DC0-8732-4CC4-A4BC-B0BD58FD67D8}"/>
          </ac:spMkLst>
        </pc:spChg>
      </pc:sldChg>
      <pc:sldChg chg="add">
        <pc:chgData name="Holbert, Ellie H (CTR)" userId="cd10c855-4158-480c-8b00-264bef47a5a2" providerId="ADAL" clId="{6B4440D1-ACA8-4FAF-A86C-E6F81DC4AD3B}" dt="2021-09-13T21:03:34.777" v="1739"/>
        <pc:sldMkLst>
          <pc:docMk/>
          <pc:sldMk cId="1629112856" sldId="452"/>
        </pc:sldMkLst>
      </pc:sldChg>
      <pc:sldChg chg="add">
        <pc:chgData name="Holbert, Ellie H (CTR)" userId="cd10c855-4158-480c-8b00-264bef47a5a2" providerId="ADAL" clId="{6B4440D1-ACA8-4FAF-A86C-E6F81DC4AD3B}" dt="2021-09-13T21:03:34.777" v="1739"/>
        <pc:sldMkLst>
          <pc:docMk/>
          <pc:sldMk cId="2375244743" sldId="453"/>
        </pc:sldMkLst>
      </pc:sldChg>
      <pc:sldChg chg="add">
        <pc:chgData name="Holbert, Ellie H (CTR)" userId="cd10c855-4158-480c-8b00-264bef47a5a2" providerId="ADAL" clId="{6B4440D1-ACA8-4FAF-A86C-E6F81DC4AD3B}" dt="2021-09-13T21:03:34.777" v="1739"/>
        <pc:sldMkLst>
          <pc:docMk/>
          <pc:sldMk cId="1221439739" sldId="454"/>
        </pc:sldMkLst>
      </pc:sldChg>
      <pc:sldChg chg="add">
        <pc:chgData name="Holbert, Ellie H (CTR)" userId="cd10c855-4158-480c-8b00-264bef47a5a2" providerId="ADAL" clId="{6B4440D1-ACA8-4FAF-A86C-E6F81DC4AD3B}" dt="2021-09-13T21:03:34.777" v="1739"/>
        <pc:sldMkLst>
          <pc:docMk/>
          <pc:sldMk cId="896043982" sldId="455"/>
        </pc:sldMkLst>
      </pc:sldChg>
      <pc:sldChg chg="modSp add mod addCm modCm">
        <pc:chgData name="Holbert, Ellie H (CTR)" userId="cd10c855-4158-480c-8b00-264bef47a5a2" providerId="ADAL" clId="{6B4440D1-ACA8-4FAF-A86C-E6F81DC4AD3B}" dt="2021-09-20T18:58:51.439" v="2028" actId="20577"/>
        <pc:sldMkLst>
          <pc:docMk/>
          <pc:sldMk cId="1685994893" sldId="456"/>
        </pc:sldMkLst>
        <pc:spChg chg="mod">
          <ac:chgData name="Holbert, Ellie H (CTR)" userId="cd10c855-4158-480c-8b00-264bef47a5a2" providerId="ADAL" clId="{6B4440D1-ACA8-4FAF-A86C-E6F81DC4AD3B}" dt="2021-09-20T18:58:51.439" v="2028" actId="20577"/>
          <ac:spMkLst>
            <pc:docMk/>
            <pc:sldMk cId="1685994893" sldId="456"/>
            <ac:spMk id="5" creationId="{42F0FB79-06D1-BC44-8E5A-D458F1A547BF}"/>
          </ac:spMkLst>
        </pc:spChg>
      </pc:sldChg>
      <pc:sldChg chg="modSp add mod">
        <pc:chgData name="Holbert, Ellie H (CTR)" userId="cd10c855-4158-480c-8b00-264bef47a5a2" providerId="ADAL" clId="{6B4440D1-ACA8-4FAF-A86C-E6F81DC4AD3B}" dt="2021-09-13T21:04:57.518" v="1891" actId="20577"/>
        <pc:sldMkLst>
          <pc:docMk/>
          <pc:sldMk cId="4090424925" sldId="457"/>
        </pc:sldMkLst>
        <pc:spChg chg="mod">
          <ac:chgData name="Holbert, Ellie H (CTR)" userId="cd10c855-4158-480c-8b00-264bef47a5a2" providerId="ADAL" clId="{6B4440D1-ACA8-4FAF-A86C-E6F81DC4AD3B}" dt="2021-09-13T21:04:57.518" v="1891" actId="20577"/>
          <ac:spMkLst>
            <pc:docMk/>
            <pc:sldMk cId="4090424925" sldId="457"/>
            <ac:spMk id="19" creationId="{69573DC0-8732-4CC4-A4BC-B0BD58FD67D8}"/>
          </ac:spMkLst>
        </pc:spChg>
      </pc:sldChg>
      <pc:sldChg chg="add">
        <pc:chgData name="Holbert, Ellie H (CTR)" userId="cd10c855-4158-480c-8b00-264bef47a5a2" providerId="ADAL" clId="{6B4440D1-ACA8-4FAF-A86C-E6F81DC4AD3B}" dt="2021-09-13T21:04:34.115" v="1828"/>
        <pc:sldMkLst>
          <pc:docMk/>
          <pc:sldMk cId="2669716188" sldId="458"/>
        </pc:sldMkLst>
      </pc:sldChg>
      <pc:sldChg chg="add">
        <pc:chgData name="Holbert, Ellie H (CTR)" userId="cd10c855-4158-480c-8b00-264bef47a5a2" providerId="ADAL" clId="{6B4440D1-ACA8-4FAF-A86C-E6F81DC4AD3B}" dt="2021-09-13T21:04:34.115" v="1828"/>
        <pc:sldMkLst>
          <pc:docMk/>
          <pc:sldMk cId="2778291270" sldId="459"/>
        </pc:sldMkLst>
      </pc:sldChg>
      <pc:sldChg chg="add">
        <pc:chgData name="Holbert, Ellie H (CTR)" userId="cd10c855-4158-480c-8b00-264bef47a5a2" providerId="ADAL" clId="{6B4440D1-ACA8-4FAF-A86C-E6F81DC4AD3B}" dt="2021-09-13T21:04:34.115" v="1828"/>
        <pc:sldMkLst>
          <pc:docMk/>
          <pc:sldMk cId="3661967625" sldId="460"/>
        </pc:sldMkLst>
      </pc:sldChg>
      <pc:sldChg chg="add">
        <pc:chgData name="Holbert, Ellie H (CTR)" userId="cd10c855-4158-480c-8b00-264bef47a5a2" providerId="ADAL" clId="{6B4440D1-ACA8-4FAF-A86C-E6F81DC4AD3B}" dt="2021-09-13T21:04:34.115" v="1828"/>
        <pc:sldMkLst>
          <pc:docMk/>
          <pc:sldMk cId="3527863364" sldId="461"/>
        </pc:sldMkLst>
      </pc:sldChg>
      <pc:sldChg chg="modSp mod">
        <pc:chgData name="Holbert, Ellie H (CTR)" userId="cd10c855-4158-480c-8b00-264bef47a5a2" providerId="ADAL" clId="{6B4440D1-ACA8-4FAF-A86C-E6F81DC4AD3B}" dt="2021-09-20T18:59:04.178" v="2031" actId="20577"/>
        <pc:sldMkLst>
          <pc:docMk/>
          <pc:sldMk cId="780259653" sldId="462"/>
        </pc:sldMkLst>
        <pc:spChg chg="mod">
          <ac:chgData name="Holbert, Ellie H (CTR)" userId="cd10c855-4158-480c-8b00-264bef47a5a2" providerId="ADAL" clId="{6B4440D1-ACA8-4FAF-A86C-E6F81DC4AD3B}" dt="2021-09-20T18:59:04.178" v="2031" actId="20577"/>
          <ac:spMkLst>
            <pc:docMk/>
            <pc:sldMk cId="780259653" sldId="462"/>
            <ac:spMk id="5" creationId="{42F0FB79-06D1-BC44-8E5A-D458F1A547BF}"/>
          </ac:spMkLst>
        </pc:spChg>
      </pc:sldChg>
    </pc:docChg>
  </pc:docChgLst>
  <pc:docChgLst>
    <pc:chgData name="Shaughnessy, William R (CTR)" userId="4f10244f-0ae8-4f3a-9592-dc659f3bdf5a" providerId="ADAL" clId="{A3C933F8-54A0-1048-B5E7-63350FA18D0A}"/>
    <pc:docChg chg="undo custSel addSld modSld addSection modSection">
      <pc:chgData name="Shaughnessy, William R (CTR)" userId="4f10244f-0ae8-4f3a-9592-dc659f3bdf5a" providerId="ADAL" clId="{A3C933F8-54A0-1048-B5E7-63350FA18D0A}" dt="2021-09-20T18:35:17.343" v="694" actId="20577"/>
      <pc:docMkLst>
        <pc:docMk/>
      </pc:docMkLst>
      <pc:sldChg chg="modSp add mod">
        <pc:chgData name="Shaughnessy, William R (CTR)" userId="4f10244f-0ae8-4f3a-9592-dc659f3bdf5a" providerId="ADAL" clId="{A3C933F8-54A0-1048-B5E7-63350FA18D0A}" dt="2021-09-20T18:12:36.045" v="26" actId="20577"/>
        <pc:sldMkLst>
          <pc:docMk/>
          <pc:sldMk cId="780259653" sldId="462"/>
        </pc:sldMkLst>
        <pc:spChg chg="mod">
          <ac:chgData name="Shaughnessy, William R (CTR)" userId="4f10244f-0ae8-4f3a-9592-dc659f3bdf5a" providerId="ADAL" clId="{A3C933F8-54A0-1048-B5E7-63350FA18D0A}" dt="2021-09-20T18:12:36.045" v="26" actId="20577"/>
          <ac:spMkLst>
            <pc:docMk/>
            <pc:sldMk cId="780259653" sldId="462"/>
            <ac:spMk id="5" creationId="{42F0FB79-06D1-BC44-8E5A-D458F1A547BF}"/>
          </ac:spMkLst>
        </pc:spChg>
      </pc:sldChg>
      <pc:sldChg chg="modSp add mod">
        <pc:chgData name="Shaughnessy, William R (CTR)" userId="4f10244f-0ae8-4f3a-9592-dc659f3bdf5a" providerId="ADAL" clId="{A3C933F8-54A0-1048-B5E7-63350FA18D0A}" dt="2021-09-20T18:35:17.343" v="694" actId="20577"/>
        <pc:sldMkLst>
          <pc:docMk/>
          <pc:sldMk cId="1480521355" sldId="463"/>
        </pc:sldMkLst>
        <pc:spChg chg="mod">
          <ac:chgData name="Shaughnessy, William R (CTR)" userId="4f10244f-0ae8-4f3a-9592-dc659f3bdf5a" providerId="ADAL" clId="{A3C933F8-54A0-1048-B5E7-63350FA18D0A}" dt="2021-09-20T18:32:01.187" v="556" actId="14100"/>
          <ac:spMkLst>
            <pc:docMk/>
            <pc:sldMk cId="1480521355" sldId="463"/>
            <ac:spMk id="11" creationId="{CA762A18-14AE-4D7B-AED8-369F9D7C2A02}"/>
          </ac:spMkLst>
        </pc:spChg>
        <pc:spChg chg="mod">
          <ac:chgData name="Shaughnessy, William R (CTR)" userId="4f10244f-0ae8-4f3a-9592-dc659f3bdf5a" providerId="ADAL" clId="{A3C933F8-54A0-1048-B5E7-63350FA18D0A}" dt="2021-09-20T18:35:17.343" v="694" actId="20577"/>
          <ac:spMkLst>
            <pc:docMk/>
            <pc:sldMk cId="1480521355" sldId="463"/>
            <ac:spMk id="13" creationId="{E0E4AB94-9506-4CDA-A312-6A881B3AB2FE}"/>
          </ac:spMkLst>
        </pc:spChg>
        <pc:spChg chg="mod">
          <ac:chgData name="Shaughnessy, William R (CTR)" userId="4f10244f-0ae8-4f3a-9592-dc659f3bdf5a" providerId="ADAL" clId="{A3C933F8-54A0-1048-B5E7-63350FA18D0A}" dt="2021-09-20T18:33:54.727" v="682" actId="20577"/>
          <ac:spMkLst>
            <pc:docMk/>
            <pc:sldMk cId="1480521355" sldId="463"/>
            <ac:spMk id="14" creationId="{A7FC0F2B-61AE-4995-A24B-52C007BD89FB}"/>
          </ac:spMkLst>
        </pc:spChg>
        <pc:spChg chg="mod">
          <ac:chgData name="Shaughnessy, William R (CTR)" userId="4f10244f-0ae8-4f3a-9592-dc659f3bdf5a" providerId="ADAL" clId="{A3C933F8-54A0-1048-B5E7-63350FA18D0A}" dt="2021-09-20T18:33:37.396" v="680" actId="20577"/>
          <ac:spMkLst>
            <pc:docMk/>
            <pc:sldMk cId="1480521355" sldId="463"/>
            <ac:spMk id="15" creationId="{3107956C-E8C3-484B-81FB-448818ECDADA}"/>
          </ac:spMkLst>
        </pc:spChg>
        <pc:spChg chg="mod">
          <ac:chgData name="Shaughnessy, William R (CTR)" userId="4f10244f-0ae8-4f3a-9592-dc659f3bdf5a" providerId="ADAL" clId="{A3C933F8-54A0-1048-B5E7-63350FA18D0A}" dt="2021-09-20T18:13:07.223" v="44" actId="20577"/>
          <ac:spMkLst>
            <pc:docMk/>
            <pc:sldMk cId="1480521355" sldId="463"/>
            <ac:spMk id="19" creationId="{69573DC0-8732-4CC4-A4BC-B0BD58FD67D8}"/>
          </ac:spMkLst>
        </pc:spChg>
      </pc:sldChg>
      <pc:sldChg chg="add">
        <pc:chgData name="Shaughnessy, William R (CTR)" userId="4f10244f-0ae8-4f3a-9592-dc659f3bdf5a" providerId="ADAL" clId="{A3C933F8-54A0-1048-B5E7-63350FA18D0A}" dt="2021-09-20T18:12:07.955" v="2"/>
        <pc:sldMkLst>
          <pc:docMk/>
          <pc:sldMk cId="2830519848" sldId="464"/>
        </pc:sldMkLst>
      </pc:sldChg>
      <pc:sldChg chg="add">
        <pc:chgData name="Shaughnessy, William R (CTR)" userId="4f10244f-0ae8-4f3a-9592-dc659f3bdf5a" providerId="ADAL" clId="{A3C933F8-54A0-1048-B5E7-63350FA18D0A}" dt="2021-09-20T18:12:07.955" v="2"/>
        <pc:sldMkLst>
          <pc:docMk/>
          <pc:sldMk cId="979375549" sldId="465"/>
        </pc:sldMkLst>
      </pc:sldChg>
      <pc:sldChg chg="add">
        <pc:chgData name="Shaughnessy, William R (CTR)" userId="4f10244f-0ae8-4f3a-9592-dc659f3bdf5a" providerId="ADAL" clId="{A3C933F8-54A0-1048-B5E7-63350FA18D0A}" dt="2021-09-20T18:12:07.955" v="2"/>
        <pc:sldMkLst>
          <pc:docMk/>
          <pc:sldMk cId="272566676" sldId="466"/>
        </pc:sldMkLst>
      </pc:sldChg>
      <pc:sldChg chg="add">
        <pc:chgData name="Shaughnessy, William R (CTR)" userId="4f10244f-0ae8-4f3a-9592-dc659f3bdf5a" providerId="ADAL" clId="{A3C933F8-54A0-1048-B5E7-63350FA18D0A}" dt="2021-09-20T18:12:07.955" v="2"/>
        <pc:sldMkLst>
          <pc:docMk/>
          <pc:sldMk cId="1788546302" sldId="467"/>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5" dt="2020-11-12T14:04:30.685" idx="12">
    <p:pos x="162" y="162"/>
    <p:text>Welcome! This is the CI Challenge presentation deck. The ask is that all CI challenge teams collaborate in this deck by populating your project information in the appropriate section. Please do not move this deck from is location in Teams.</p:text>
    <p:extLst>
      <p:ext uri="{C676402C-5697-4E1C-873F-D02D1690AC5C}">
        <p15:threadingInfo xmlns:p15="http://schemas.microsoft.com/office/powerpoint/2012/main" timeZoneBias="300"/>
      </p:ext>
    </p:extLst>
  </p:cm>
  <p:cm authorId="5" dt="2021-09-10T13:12:14.435" idx="55">
    <p:pos x="162" y="258"/>
    <p:text>[@Cintron, Matthew I (CTR)]</p:text>
    <p:extLst>
      <p:ext uri="{C676402C-5697-4E1C-873F-D02D1690AC5C}">
        <p15:threadingInfo xmlns:p15="http://schemas.microsoft.com/office/powerpoint/2012/main" timeZoneBias="240">
          <p15:parentCm authorId="5" idx="12"/>
        </p15:threadingInfo>
      </p:ext>
    </p:extLst>
  </p:cm>
  <p:cm authorId="5" dt="2020-11-12T14:06:29.381" idx="14">
    <p:pos x="10" y="10"/>
    <p:text>This is a template. Please:
- Find the section with your project name
- Populate placeholder content with information relevant to your project
- Review your slides for spelling, grammar, and format
- There is presentation talk track guidance in the notes section of each slide</p:text>
    <p:extLst>
      <p:ext uri="{C676402C-5697-4E1C-873F-D02D1690AC5C}">
        <p15:threadingInfo xmlns:p15="http://schemas.microsoft.com/office/powerpoint/2012/main" timeZoneBias="300"/>
      </p:ext>
    </p:extLst>
  </p:cm>
  <p:cm authorId="5" dt="2020-11-12T14:06:47.560" idx="15">
    <p:pos x="106" y="106"/>
    <p:text>Any questions? Please reach out to Ellie Holbert</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5" dt="2021-06-03T17:14:10.221" idx="34">
    <p:pos x="10" y="10"/>
    <p:text>Please populate this template with high-level information in bullet points for each section</p:text>
    <p:extLst>
      <p:ext uri="{C676402C-5697-4E1C-873F-D02D1690AC5C}">
        <p15:threadingInfo xmlns:p15="http://schemas.microsoft.com/office/powerpoint/2012/main" timeZoneBias="240"/>
      </p:ext>
    </p:extLst>
  </p:cm>
  <p:cm authorId="5" dt="2021-06-03T17:14:18.660" idx="35">
    <p:pos x="106" y="106"/>
    <p:text>Impact Areas and OKR: You can relate this back to our program OKRs, program initiatives, or quarterly thematic area (all can be found within the Program Strategy section on Confluence)</p:text>
    <p:extLst>
      <p:ext uri="{C676402C-5697-4E1C-873F-D02D1690AC5C}">
        <p15:threadingInfo xmlns:p15="http://schemas.microsoft.com/office/powerpoint/2012/main" timeZoneBias="240"/>
      </p:ext>
    </p:extLst>
  </p:cm>
  <p:cm authorId="5" dt="2021-06-03T17:14:27.617" idx="36">
    <p:pos x="106" y="202"/>
    <p:text>https://maestro.dhs.gov/confluence/display/VAM/Program+Strategy?src=contextnavpagetreemode</p:text>
    <p:extLst>
      <p:ext uri="{C676402C-5697-4E1C-873F-D02D1690AC5C}">
        <p15:threadingInfo xmlns:p15="http://schemas.microsoft.com/office/powerpoint/2012/main" timeZoneBias="240">
          <p15:parentCm authorId="5" idx="35"/>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6" dt="2021-06-03T14:34:10.864" idx="2">
    <p:pos x="10" y="10"/>
    <p:text>Please note you will swich applications to demo your actual product/end results. We ask that you include some bullet points and screenshots so that we can capture this information in one place, but you do not need to fully reply on this slide for your presentation. You will share your screen and navigate to your actual product for this portion of your presentation.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6" dt="2021-06-03T14:28:03.036" idx="1">
    <p:pos x="10" y="10"/>
    <p:text>If possible, please choose photos that have a similar color scheme to this deck (deeper blues, reds, white, gray)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18564-CABC-49B5-A0CE-1018F9CA34CC}" type="datetimeFigureOut">
              <a:rPr lang="en-US" smtClean="0"/>
              <a:t>9/21/21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4F0AC-7A2C-4D27-A2AC-ED09E3D72FEC}" type="slidenum">
              <a:rPr lang="en-US" smtClean="0"/>
              <a:t>‹#›</a:t>
            </a:fld>
            <a:endParaRPr lang="en-US"/>
          </a:p>
        </p:txBody>
      </p:sp>
    </p:spTree>
    <p:extLst>
      <p:ext uri="{BB962C8B-B14F-4D97-AF65-F5344CB8AC3E}">
        <p14:creationId xmlns:p14="http://schemas.microsoft.com/office/powerpoint/2010/main" val="2534785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Talk Track Guidance:</a:t>
            </a:r>
          </a:p>
          <a:p>
            <a:pPr marL="171450" indent="-171450">
              <a:buFontTx/>
              <a:buChar char="-"/>
            </a:pPr>
            <a:r>
              <a:rPr lang="en-US"/>
              <a:t>Introduce your Project Name and any necessary information for understanding the name</a:t>
            </a:r>
          </a:p>
          <a:p>
            <a:pPr marL="171450" indent="-171450">
              <a:buFontTx/>
              <a:buChar char="-"/>
            </a:pPr>
            <a:r>
              <a:rPr lang="en-US"/>
              <a:t>Identify your team members</a:t>
            </a:r>
          </a:p>
        </p:txBody>
      </p:sp>
      <p:sp>
        <p:nvSpPr>
          <p:cNvPr id="4" name="Slide Number Placeholder 3"/>
          <p:cNvSpPr>
            <a:spLocks noGrp="1"/>
          </p:cNvSpPr>
          <p:nvPr>
            <p:ph type="sldNum" sz="quarter" idx="5"/>
          </p:nvPr>
        </p:nvSpPr>
        <p:spPr/>
        <p:txBody>
          <a:bodyPr/>
          <a:lstStyle/>
          <a:p>
            <a:fld id="{8184F0AC-7A2C-4D27-A2AC-ED09E3D72FEC}" type="slidenum">
              <a:rPr lang="en-US" smtClean="0"/>
              <a:t>1</a:t>
            </a:fld>
            <a:endParaRPr lang="en-US"/>
          </a:p>
        </p:txBody>
      </p:sp>
    </p:spTree>
    <p:extLst>
      <p:ext uri="{BB962C8B-B14F-4D97-AF65-F5344CB8AC3E}">
        <p14:creationId xmlns:p14="http://schemas.microsoft.com/office/powerpoint/2010/main" val="1143886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Talk track guidance:</a:t>
            </a:r>
          </a:p>
          <a:p>
            <a:pPr marL="171450" indent="-171450">
              <a:buFontTx/>
              <a:buChar char="-"/>
            </a:pPr>
            <a:r>
              <a:rPr lang="en-US"/>
              <a:t>Please do not read directly from the slide</a:t>
            </a:r>
          </a:p>
          <a:p>
            <a:pPr marL="171450" indent="-171450">
              <a:buFontTx/>
              <a:buChar char="-"/>
            </a:pPr>
            <a:r>
              <a:rPr lang="en-US"/>
              <a:t>Use the bullet points to guide your talk track, but do not repeat them verbatim</a:t>
            </a:r>
          </a:p>
          <a:p>
            <a:pPr marL="171450" indent="-171450">
              <a:buFontTx/>
              <a:buChar char="-"/>
            </a:pPr>
            <a:r>
              <a:rPr lang="en-US"/>
              <a:t>You can cover information in your talk track even if it is not written  on the slide</a:t>
            </a:r>
          </a:p>
          <a:p>
            <a:pPr marL="171450" indent="-171450">
              <a:buFontTx/>
              <a:buChar char="-"/>
            </a:pPr>
            <a:r>
              <a:rPr lang="en-US"/>
              <a:t>We recommend practicing out loud so that your talk track can be smooth and within the time limits</a:t>
            </a:r>
          </a:p>
          <a:p>
            <a:endParaRPr lang="en-US"/>
          </a:p>
        </p:txBody>
      </p:sp>
      <p:sp>
        <p:nvSpPr>
          <p:cNvPr id="4" name="Slide Number Placeholder 3"/>
          <p:cNvSpPr>
            <a:spLocks noGrp="1"/>
          </p:cNvSpPr>
          <p:nvPr>
            <p:ph type="sldNum" sz="quarter" idx="5"/>
          </p:nvPr>
        </p:nvSpPr>
        <p:spPr/>
        <p:txBody>
          <a:bodyPr/>
          <a:lstStyle/>
          <a:p>
            <a:fld id="{8184F0AC-7A2C-4D27-A2AC-ED09E3D72FEC}" type="slidenum">
              <a:rPr lang="en-US" smtClean="0"/>
              <a:t>2</a:t>
            </a:fld>
            <a:endParaRPr lang="en-US"/>
          </a:p>
        </p:txBody>
      </p:sp>
    </p:spTree>
    <p:extLst>
      <p:ext uri="{BB962C8B-B14F-4D97-AF65-F5344CB8AC3E}">
        <p14:creationId xmlns:p14="http://schemas.microsoft.com/office/powerpoint/2010/main" val="3240389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Talk Track Guidance:</a:t>
            </a:r>
          </a:p>
          <a:p>
            <a:pPr marL="171450" indent="-171450">
              <a:buFontTx/>
              <a:buChar char="-"/>
            </a:pPr>
            <a:r>
              <a:rPr lang="en-US"/>
              <a:t>Explain what your team will demo</a:t>
            </a:r>
          </a:p>
          <a:p>
            <a:pPr marL="171450" indent="-171450">
              <a:buFontTx/>
              <a:buChar char="-"/>
            </a:pPr>
            <a:r>
              <a:rPr lang="en-US"/>
              <a:t>After the demo, explain lessons learned throughout this process</a:t>
            </a:r>
          </a:p>
          <a:p>
            <a:pPr marL="171450" indent="-171450">
              <a:buFontTx/>
              <a:buChar char="-"/>
            </a:pPr>
            <a:r>
              <a:rPr lang="en-US"/>
              <a:t>End with a concluding sentence that summarizes your project and its impact. Then ask for questions</a:t>
            </a:r>
          </a:p>
        </p:txBody>
      </p:sp>
      <p:sp>
        <p:nvSpPr>
          <p:cNvPr id="4" name="Slide Number Placeholder 3"/>
          <p:cNvSpPr>
            <a:spLocks noGrp="1"/>
          </p:cNvSpPr>
          <p:nvPr>
            <p:ph type="sldNum" sz="quarter" idx="10"/>
          </p:nvPr>
        </p:nvSpPr>
        <p:spPr/>
        <p:txBody>
          <a:bodyPr/>
          <a:lstStyle/>
          <a:p>
            <a:fld id="{8184F0AC-7A2C-4D27-A2AC-ED09E3D72FEC}" type="slidenum">
              <a:rPr lang="en-US" smtClean="0"/>
              <a:t>3</a:t>
            </a:fld>
            <a:endParaRPr lang="en-US"/>
          </a:p>
        </p:txBody>
      </p:sp>
    </p:spTree>
    <p:extLst>
      <p:ext uri="{BB962C8B-B14F-4D97-AF65-F5344CB8AC3E}">
        <p14:creationId xmlns:p14="http://schemas.microsoft.com/office/powerpoint/2010/main" val="2420524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Talk Track Guidance:</a:t>
            </a:r>
          </a:p>
          <a:p>
            <a:pPr marL="171450" indent="-171450">
              <a:buFontTx/>
              <a:buChar char="-"/>
            </a:pPr>
            <a:r>
              <a:rPr lang="en-US"/>
              <a:t>Explain what your team will demo</a:t>
            </a:r>
          </a:p>
          <a:p>
            <a:pPr marL="171450" indent="-171450">
              <a:buFontTx/>
              <a:buChar char="-"/>
            </a:pPr>
            <a:r>
              <a:rPr lang="en-US"/>
              <a:t>After the demo, explain lessons learned throughout this process</a:t>
            </a:r>
          </a:p>
          <a:p>
            <a:pPr marL="171450" indent="-171450">
              <a:buFontTx/>
              <a:buChar char="-"/>
            </a:pPr>
            <a:r>
              <a:rPr lang="en-US"/>
              <a:t>End with a concluding sentence that summarizes your project and its impact. Then ask for questions</a:t>
            </a:r>
          </a:p>
        </p:txBody>
      </p:sp>
      <p:sp>
        <p:nvSpPr>
          <p:cNvPr id="4" name="Slide Number Placeholder 3"/>
          <p:cNvSpPr>
            <a:spLocks noGrp="1"/>
          </p:cNvSpPr>
          <p:nvPr>
            <p:ph type="sldNum" sz="quarter" idx="10"/>
          </p:nvPr>
        </p:nvSpPr>
        <p:spPr/>
        <p:txBody>
          <a:bodyPr/>
          <a:lstStyle/>
          <a:p>
            <a:fld id="{8184F0AC-7A2C-4D27-A2AC-ED09E3D72FEC}" type="slidenum">
              <a:rPr lang="en-US" smtClean="0"/>
              <a:t>4</a:t>
            </a:fld>
            <a:endParaRPr lang="en-US"/>
          </a:p>
        </p:txBody>
      </p:sp>
    </p:spTree>
    <p:extLst>
      <p:ext uri="{BB962C8B-B14F-4D97-AF65-F5344CB8AC3E}">
        <p14:creationId xmlns:p14="http://schemas.microsoft.com/office/powerpoint/2010/main" val="2866830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Talk track guidance:</a:t>
            </a:r>
          </a:p>
          <a:p>
            <a:r>
              <a:rPr lang="en-US"/>
              <a:t>- A simple “thank you” is great! The facilitator will know that you have finished your section</a:t>
            </a:r>
          </a:p>
        </p:txBody>
      </p:sp>
      <p:sp>
        <p:nvSpPr>
          <p:cNvPr id="4" name="Slide Number Placeholder 3"/>
          <p:cNvSpPr>
            <a:spLocks noGrp="1"/>
          </p:cNvSpPr>
          <p:nvPr>
            <p:ph type="sldNum" sz="quarter" idx="5"/>
          </p:nvPr>
        </p:nvSpPr>
        <p:spPr/>
        <p:txBody>
          <a:bodyPr/>
          <a:lstStyle/>
          <a:p>
            <a:fld id="{8184F0AC-7A2C-4D27-A2AC-ED09E3D72FEC}" type="slidenum">
              <a:rPr lang="en-US" smtClean="0"/>
              <a:t>5</a:t>
            </a:fld>
            <a:endParaRPr lang="en-US"/>
          </a:p>
        </p:txBody>
      </p:sp>
    </p:spTree>
    <p:extLst>
      <p:ext uri="{BB962C8B-B14F-4D97-AF65-F5344CB8AC3E}">
        <p14:creationId xmlns:p14="http://schemas.microsoft.com/office/powerpoint/2010/main" val="2781474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image" Target="../media/image4.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EFB8EC2-D8C3-8549-8B02-346636DE9D6D}"/>
              </a:ext>
            </a:extLst>
          </p:cNvPr>
          <p:cNvPicPr>
            <a:picLocks noChangeAspect="1"/>
          </p:cNvPicPr>
          <p:nvPr userDrawn="1"/>
        </p:nvPicPr>
        <p:blipFill>
          <a:blip r:embed="rId2"/>
          <a:stretch>
            <a:fillRect/>
          </a:stretch>
        </p:blipFill>
        <p:spPr>
          <a:xfrm>
            <a:off x="0" y="3175"/>
            <a:ext cx="12192000" cy="6854825"/>
          </a:xfrm>
          <a:prstGeom prst="rect">
            <a:avLst/>
          </a:prstGeom>
        </p:spPr>
      </p:pic>
    </p:spTree>
    <p:extLst>
      <p:ext uri="{BB962C8B-B14F-4D97-AF65-F5344CB8AC3E}">
        <p14:creationId xmlns:p14="http://schemas.microsoft.com/office/powerpoint/2010/main" val="3310307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289C9F-936C-2341-80AB-A757FB1A2295}"/>
              </a:ext>
            </a:extLst>
          </p:cNvPr>
          <p:cNvPicPr>
            <a:picLocks noChangeAspect="1"/>
          </p:cNvPicPr>
          <p:nvPr userDrawn="1"/>
        </p:nvPicPr>
        <p:blipFill>
          <a:blip r:embed="rId2"/>
          <a:stretch>
            <a:fillRect/>
          </a:stretch>
        </p:blipFill>
        <p:spPr>
          <a:xfrm>
            <a:off x="0" y="15225"/>
            <a:ext cx="4051300" cy="6858000"/>
          </a:xfrm>
          <a:prstGeom prst="rect">
            <a:avLst/>
          </a:prstGeom>
        </p:spPr>
      </p:pic>
      <p:pic>
        <p:nvPicPr>
          <p:cNvPr id="8" name="Picture 7">
            <a:extLst>
              <a:ext uri="{FF2B5EF4-FFF2-40B4-BE49-F238E27FC236}">
                <a16:creationId xmlns:a16="http://schemas.microsoft.com/office/drawing/2014/main" id="{2505D2F0-77B5-0843-932A-6C0BB6E87FFB}"/>
              </a:ext>
            </a:extLst>
          </p:cNvPr>
          <p:cNvPicPr>
            <a:picLocks noChangeAspect="1"/>
          </p:cNvPicPr>
          <p:nvPr userDrawn="1"/>
        </p:nvPicPr>
        <p:blipFill>
          <a:blip r:embed="rId3"/>
          <a:stretch>
            <a:fillRect/>
          </a:stretch>
        </p:blipFill>
        <p:spPr>
          <a:xfrm>
            <a:off x="304800" y="304800"/>
            <a:ext cx="11582400" cy="6248400"/>
          </a:xfrm>
          <a:prstGeom prst="rect">
            <a:avLst/>
          </a:prstGeom>
        </p:spPr>
      </p:pic>
    </p:spTree>
    <p:extLst>
      <p:ext uri="{BB962C8B-B14F-4D97-AF65-F5344CB8AC3E}">
        <p14:creationId xmlns:p14="http://schemas.microsoft.com/office/powerpoint/2010/main" val="149514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949965-E96C-ED4F-8DA8-48BA5BB0654E}"/>
              </a:ext>
            </a:extLst>
          </p:cNvPr>
          <p:cNvPicPr>
            <a:picLocks noChangeAspect="1"/>
          </p:cNvPicPr>
          <p:nvPr userDrawn="1"/>
        </p:nvPicPr>
        <p:blipFill>
          <a:blip r:embed="rId2"/>
          <a:stretch>
            <a:fillRect/>
          </a:stretch>
        </p:blipFill>
        <p:spPr>
          <a:xfrm>
            <a:off x="0" y="0"/>
            <a:ext cx="12192000" cy="2362200"/>
          </a:xfrm>
          <a:prstGeom prst="rect">
            <a:avLst/>
          </a:prstGeom>
        </p:spPr>
      </p:pic>
      <p:pic>
        <p:nvPicPr>
          <p:cNvPr id="6" name="Picture 5">
            <a:extLst>
              <a:ext uri="{FF2B5EF4-FFF2-40B4-BE49-F238E27FC236}">
                <a16:creationId xmlns:a16="http://schemas.microsoft.com/office/drawing/2014/main" id="{3C862FD5-F72D-454F-8494-7CF32CD4B407}"/>
              </a:ext>
            </a:extLst>
          </p:cNvPr>
          <p:cNvPicPr>
            <a:picLocks noChangeAspect="1"/>
          </p:cNvPicPr>
          <p:nvPr userDrawn="1"/>
        </p:nvPicPr>
        <p:blipFill>
          <a:blip r:embed="rId3"/>
          <a:stretch>
            <a:fillRect/>
          </a:stretch>
        </p:blipFill>
        <p:spPr>
          <a:xfrm>
            <a:off x="8191558" y="0"/>
            <a:ext cx="3340100" cy="2362200"/>
          </a:xfrm>
          <a:prstGeom prst="rect">
            <a:avLst/>
          </a:prstGeom>
        </p:spPr>
      </p:pic>
      <p:pic>
        <p:nvPicPr>
          <p:cNvPr id="8" name="Picture 7">
            <a:extLst>
              <a:ext uri="{FF2B5EF4-FFF2-40B4-BE49-F238E27FC236}">
                <a16:creationId xmlns:a16="http://schemas.microsoft.com/office/drawing/2014/main" id="{2505D2F0-77B5-0843-932A-6C0BB6E87FFB}"/>
              </a:ext>
            </a:extLst>
          </p:cNvPr>
          <p:cNvPicPr>
            <a:picLocks noChangeAspect="1"/>
          </p:cNvPicPr>
          <p:nvPr userDrawn="1"/>
        </p:nvPicPr>
        <p:blipFill>
          <a:blip r:embed="rId4"/>
          <a:stretch>
            <a:fillRect/>
          </a:stretch>
        </p:blipFill>
        <p:spPr>
          <a:xfrm>
            <a:off x="304800" y="304800"/>
            <a:ext cx="11582400" cy="6248400"/>
          </a:xfrm>
          <a:prstGeom prst="rect">
            <a:avLst/>
          </a:prstGeom>
        </p:spPr>
      </p:pic>
    </p:spTree>
    <p:extLst>
      <p:ext uri="{BB962C8B-B14F-4D97-AF65-F5344CB8AC3E}">
        <p14:creationId xmlns:p14="http://schemas.microsoft.com/office/powerpoint/2010/main" val="2354447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8220245-6169-BB4C-BF6C-59B5E53148F3}"/>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57671C5B-6BE8-1E49-AE77-8B77D058B1C9}"/>
              </a:ext>
            </a:extLst>
          </p:cNvPr>
          <p:cNvPicPr>
            <a:picLocks noChangeAspect="1"/>
          </p:cNvPicPr>
          <p:nvPr userDrawn="1"/>
        </p:nvPicPr>
        <p:blipFill>
          <a:blip r:embed="rId3"/>
          <a:stretch>
            <a:fillRect/>
          </a:stretch>
        </p:blipFill>
        <p:spPr>
          <a:xfrm>
            <a:off x="304800" y="304800"/>
            <a:ext cx="11582400" cy="6248400"/>
          </a:xfrm>
          <a:prstGeom prst="rect">
            <a:avLst/>
          </a:prstGeom>
        </p:spPr>
      </p:pic>
      <p:pic>
        <p:nvPicPr>
          <p:cNvPr id="13" name="Picture 12">
            <a:extLst>
              <a:ext uri="{FF2B5EF4-FFF2-40B4-BE49-F238E27FC236}">
                <a16:creationId xmlns:a16="http://schemas.microsoft.com/office/drawing/2014/main" id="{6BCBE732-3E64-4849-99B8-8BE87085DB4C}"/>
              </a:ext>
            </a:extLst>
          </p:cNvPr>
          <p:cNvPicPr>
            <a:picLocks noChangeAspect="1"/>
          </p:cNvPicPr>
          <p:nvPr userDrawn="1"/>
        </p:nvPicPr>
        <p:blipFill>
          <a:blip r:embed="rId4"/>
          <a:stretch>
            <a:fillRect/>
          </a:stretch>
        </p:blipFill>
        <p:spPr>
          <a:xfrm>
            <a:off x="9065040" y="2774950"/>
            <a:ext cx="1854200" cy="1308100"/>
          </a:xfrm>
          <a:prstGeom prst="rect">
            <a:avLst/>
          </a:prstGeom>
        </p:spPr>
      </p:pic>
      <p:pic>
        <p:nvPicPr>
          <p:cNvPr id="6" name="Picture 5">
            <a:extLst>
              <a:ext uri="{FF2B5EF4-FFF2-40B4-BE49-F238E27FC236}">
                <a16:creationId xmlns:a16="http://schemas.microsoft.com/office/drawing/2014/main" id="{8393EF89-6C87-5C4D-A756-51165EACD34F}"/>
              </a:ext>
            </a:extLst>
          </p:cNvPr>
          <p:cNvPicPr>
            <a:picLocks noChangeAspect="1"/>
          </p:cNvPicPr>
          <p:nvPr userDrawn="1"/>
        </p:nvPicPr>
        <p:blipFill>
          <a:blip r:embed="rId5"/>
          <a:stretch>
            <a:fillRect/>
          </a:stretch>
        </p:blipFill>
        <p:spPr>
          <a:xfrm>
            <a:off x="670070" y="590550"/>
            <a:ext cx="7747000" cy="5676900"/>
          </a:xfrm>
          <a:prstGeom prst="rect">
            <a:avLst/>
          </a:prstGeom>
        </p:spPr>
      </p:pic>
    </p:spTree>
    <p:extLst>
      <p:ext uri="{BB962C8B-B14F-4D97-AF65-F5344CB8AC3E}">
        <p14:creationId xmlns:p14="http://schemas.microsoft.com/office/powerpoint/2010/main" val="1047317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8220245-6169-BB4C-BF6C-59B5E53148F3}"/>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57671C5B-6BE8-1E49-AE77-8B77D058B1C9}"/>
              </a:ext>
            </a:extLst>
          </p:cNvPr>
          <p:cNvPicPr>
            <a:picLocks noChangeAspect="1"/>
          </p:cNvPicPr>
          <p:nvPr userDrawn="1"/>
        </p:nvPicPr>
        <p:blipFill>
          <a:blip r:embed="rId3"/>
          <a:stretch>
            <a:fillRect/>
          </a:stretch>
        </p:blipFill>
        <p:spPr>
          <a:xfrm>
            <a:off x="304800" y="304800"/>
            <a:ext cx="11582400" cy="6248400"/>
          </a:xfrm>
          <a:prstGeom prst="rect">
            <a:avLst/>
          </a:prstGeom>
        </p:spPr>
      </p:pic>
      <p:pic>
        <p:nvPicPr>
          <p:cNvPr id="2" name="Picture 1">
            <a:extLst>
              <a:ext uri="{FF2B5EF4-FFF2-40B4-BE49-F238E27FC236}">
                <a16:creationId xmlns:a16="http://schemas.microsoft.com/office/drawing/2014/main" id="{8849ABB5-7BED-1544-A169-0E417E8F9722}"/>
              </a:ext>
            </a:extLst>
          </p:cNvPr>
          <p:cNvPicPr>
            <a:picLocks noChangeAspect="1"/>
          </p:cNvPicPr>
          <p:nvPr userDrawn="1"/>
        </p:nvPicPr>
        <p:blipFill>
          <a:blip r:embed="rId4"/>
          <a:stretch>
            <a:fillRect/>
          </a:stretch>
        </p:blipFill>
        <p:spPr>
          <a:xfrm>
            <a:off x="1966003" y="1511300"/>
            <a:ext cx="3835400" cy="3835400"/>
          </a:xfrm>
          <a:prstGeom prst="rect">
            <a:avLst/>
          </a:prstGeom>
        </p:spPr>
      </p:pic>
      <p:pic>
        <p:nvPicPr>
          <p:cNvPr id="13" name="Picture 12">
            <a:extLst>
              <a:ext uri="{FF2B5EF4-FFF2-40B4-BE49-F238E27FC236}">
                <a16:creationId xmlns:a16="http://schemas.microsoft.com/office/drawing/2014/main" id="{6BCBE732-3E64-4849-99B8-8BE87085DB4C}"/>
              </a:ext>
            </a:extLst>
          </p:cNvPr>
          <p:cNvPicPr>
            <a:picLocks noChangeAspect="1"/>
          </p:cNvPicPr>
          <p:nvPr userDrawn="1"/>
        </p:nvPicPr>
        <p:blipFill>
          <a:blip r:embed="rId5"/>
          <a:stretch>
            <a:fillRect/>
          </a:stretch>
        </p:blipFill>
        <p:spPr>
          <a:xfrm>
            <a:off x="9065040" y="2774950"/>
            <a:ext cx="1854200" cy="1308100"/>
          </a:xfrm>
          <a:prstGeom prst="rect">
            <a:avLst/>
          </a:prstGeom>
        </p:spPr>
      </p:pic>
    </p:spTree>
    <p:extLst>
      <p:ext uri="{BB962C8B-B14F-4D97-AF65-F5344CB8AC3E}">
        <p14:creationId xmlns:p14="http://schemas.microsoft.com/office/powerpoint/2010/main" val="4127985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8220245-6169-BB4C-BF6C-59B5E53148F3}"/>
              </a:ext>
            </a:extLst>
          </p:cNvPr>
          <p:cNvPicPr>
            <a:picLocks noChangeAspect="1"/>
          </p:cNvPicPr>
          <p:nvPr userDrawn="1"/>
        </p:nvPicPr>
        <p:blipFill>
          <a:blip r:embed="rId2"/>
          <a:src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57671C5B-6BE8-1E49-AE77-8B77D058B1C9}"/>
              </a:ext>
            </a:extLst>
          </p:cNvPr>
          <p:cNvPicPr>
            <a:picLocks noChangeAspect="1"/>
          </p:cNvPicPr>
          <p:nvPr userDrawn="1"/>
        </p:nvPicPr>
        <p:blipFill>
          <a:blip r:embed="rId3"/>
          <a:stretch>
            <a:fillRect/>
          </a:stretch>
        </p:blipFill>
        <p:spPr>
          <a:xfrm>
            <a:off x="304800" y="304800"/>
            <a:ext cx="11582400" cy="6248400"/>
          </a:xfrm>
          <a:prstGeom prst="rect">
            <a:avLst/>
          </a:prstGeom>
        </p:spPr>
      </p:pic>
      <p:pic>
        <p:nvPicPr>
          <p:cNvPr id="13" name="Picture 12">
            <a:extLst>
              <a:ext uri="{FF2B5EF4-FFF2-40B4-BE49-F238E27FC236}">
                <a16:creationId xmlns:a16="http://schemas.microsoft.com/office/drawing/2014/main" id="{6BCBE732-3E64-4849-99B8-8BE87085DB4C}"/>
              </a:ext>
            </a:extLst>
          </p:cNvPr>
          <p:cNvPicPr>
            <a:picLocks noChangeAspect="1"/>
          </p:cNvPicPr>
          <p:nvPr userDrawn="1"/>
        </p:nvPicPr>
        <p:blipFill>
          <a:blip r:embed="rId4"/>
          <a:stretch>
            <a:fillRect/>
          </a:stretch>
        </p:blipFill>
        <p:spPr>
          <a:xfrm>
            <a:off x="9065040" y="2774950"/>
            <a:ext cx="1854200" cy="1308100"/>
          </a:xfrm>
          <a:prstGeom prst="rect">
            <a:avLst/>
          </a:prstGeom>
        </p:spPr>
      </p:pic>
      <p:pic>
        <p:nvPicPr>
          <p:cNvPr id="3" name="Picture 2">
            <a:extLst>
              <a:ext uri="{FF2B5EF4-FFF2-40B4-BE49-F238E27FC236}">
                <a16:creationId xmlns:a16="http://schemas.microsoft.com/office/drawing/2014/main" id="{E8ACF1FF-DD39-254B-AB0A-B85FF5CB6728}"/>
              </a:ext>
            </a:extLst>
          </p:cNvPr>
          <p:cNvPicPr>
            <a:picLocks noChangeAspect="1"/>
          </p:cNvPicPr>
          <p:nvPr userDrawn="1"/>
        </p:nvPicPr>
        <p:blipFill>
          <a:blip r:embed="rId5"/>
          <a:stretch>
            <a:fillRect/>
          </a:stretch>
        </p:blipFill>
        <p:spPr>
          <a:xfrm>
            <a:off x="672833" y="590550"/>
            <a:ext cx="7747000" cy="5676900"/>
          </a:xfrm>
          <a:prstGeom prst="rect">
            <a:avLst/>
          </a:prstGeom>
        </p:spPr>
      </p:pic>
    </p:spTree>
    <p:extLst>
      <p:ext uri="{BB962C8B-B14F-4D97-AF65-F5344CB8AC3E}">
        <p14:creationId xmlns:p14="http://schemas.microsoft.com/office/powerpoint/2010/main" val="1215393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8220245-6169-BB4C-BF6C-59B5E53148F3}"/>
              </a:ext>
            </a:extLst>
          </p:cNvPr>
          <p:cNvPicPr>
            <a:picLocks noChangeAspect="1"/>
          </p:cNvPicPr>
          <p:nvPr userDrawn="1"/>
        </p:nvPicPr>
        <p:blipFill>
          <a:blip r:embed="rId2"/>
          <a:src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57671C5B-6BE8-1E49-AE77-8B77D058B1C9}"/>
              </a:ext>
            </a:extLst>
          </p:cNvPr>
          <p:cNvPicPr>
            <a:picLocks noChangeAspect="1"/>
          </p:cNvPicPr>
          <p:nvPr userDrawn="1"/>
        </p:nvPicPr>
        <p:blipFill>
          <a:blip r:embed="rId3"/>
          <a:stretch>
            <a:fillRect/>
          </a:stretch>
        </p:blipFill>
        <p:spPr>
          <a:xfrm>
            <a:off x="304800" y="304800"/>
            <a:ext cx="11582400" cy="6248400"/>
          </a:xfrm>
          <a:prstGeom prst="rect">
            <a:avLst/>
          </a:prstGeom>
        </p:spPr>
      </p:pic>
      <p:pic>
        <p:nvPicPr>
          <p:cNvPr id="13" name="Picture 12">
            <a:extLst>
              <a:ext uri="{FF2B5EF4-FFF2-40B4-BE49-F238E27FC236}">
                <a16:creationId xmlns:a16="http://schemas.microsoft.com/office/drawing/2014/main" id="{6BCBE732-3E64-4849-99B8-8BE87085DB4C}"/>
              </a:ext>
            </a:extLst>
          </p:cNvPr>
          <p:cNvPicPr>
            <a:picLocks noChangeAspect="1"/>
          </p:cNvPicPr>
          <p:nvPr userDrawn="1"/>
        </p:nvPicPr>
        <p:blipFill>
          <a:blip r:embed="rId4"/>
          <a:stretch>
            <a:fillRect/>
          </a:stretch>
        </p:blipFill>
        <p:spPr>
          <a:xfrm>
            <a:off x="9065040" y="2774950"/>
            <a:ext cx="1854200" cy="1308100"/>
          </a:xfrm>
          <a:prstGeom prst="rect">
            <a:avLst/>
          </a:prstGeom>
        </p:spPr>
      </p:pic>
      <p:pic>
        <p:nvPicPr>
          <p:cNvPr id="3" name="Picture 2">
            <a:extLst>
              <a:ext uri="{FF2B5EF4-FFF2-40B4-BE49-F238E27FC236}">
                <a16:creationId xmlns:a16="http://schemas.microsoft.com/office/drawing/2014/main" id="{3B658EF1-1807-934F-8C90-3A42D537E3B8}"/>
              </a:ext>
            </a:extLst>
          </p:cNvPr>
          <p:cNvPicPr>
            <a:picLocks noChangeAspect="1"/>
          </p:cNvPicPr>
          <p:nvPr userDrawn="1"/>
        </p:nvPicPr>
        <p:blipFill>
          <a:blip r:embed="rId5"/>
          <a:stretch>
            <a:fillRect/>
          </a:stretch>
        </p:blipFill>
        <p:spPr>
          <a:xfrm>
            <a:off x="1966003" y="1511300"/>
            <a:ext cx="3835400" cy="3835400"/>
          </a:xfrm>
          <a:prstGeom prst="rect">
            <a:avLst/>
          </a:prstGeom>
        </p:spPr>
      </p:pic>
    </p:spTree>
    <p:extLst>
      <p:ext uri="{BB962C8B-B14F-4D97-AF65-F5344CB8AC3E}">
        <p14:creationId xmlns:p14="http://schemas.microsoft.com/office/powerpoint/2010/main" val="619056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505D2F0-77B5-0843-932A-6C0BB6E87FFB}"/>
              </a:ext>
            </a:extLst>
          </p:cNvPr>
          <p:cNvPicPr>
            <a:picLocks noChangeAspect="1"/>
          </p:cNvPicPr>
          <p:nvPr userDrawn="1"/>
        </p:nvPicPr>
        <p:blipFill>
          <a:blip r:embed="rId2"/>
          <a:stretch>
            <a:fillRect/>
          </a:stretch>
        </p:blipFill>
        <p:spPr>
          <a:xfrm>
            <a:off x="304800" y="304800"/>
            <a:ext cx="11582400" cy="6248400"/>
          </a:xfrm>
          <a:prstGeom prst="rect">
            <a:avLst/>
          </a:prstGeom>
        </p:spPr>
      </p:pic>
    </p:spTree>
    <p:extLst>
      <p:ext uri="{BB962C8B-B14F-4D97-AF65-F5344CB8AC3E}">
        <p14:creationId xmlns:p14="http://schemas.microsoft.com/office/powerpoint/2010/main" val="323361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505D2F0-77B5-0843-932A-6C0BB6E87FFB}"/>
              </a:ext>
            </a:extLst>
          </p:cNvPr>
          <p:cNvPicPr>
            <a:picLocks noChangeAspect="1"/>
          </p:cNvPicPr>
          <p:nvPr userDrawn="1"/>
        </p:nvPicPr>
        <p:blipFill>
          <a:blip r:embed="rId2"/>
          <a:stretch>
            <a:fillRect/>
          </a:stretch>
        </p:blipFill>
        <p:spPr>
          <a:xfrm>
            <a:off x="304800" y="304800"/>
            <a:ext cx="11582400" cy="6248400"/>
          </a:xfrm>
          <a:prstGeom prst="rect">
            <a:avLst/>
          </a:prstGeom>
        </p:spPr>
      </p:pic>
      <p:pic>
        <p:nvPicPr>
          <p:cNvPr id="3" name="Picture 2">
            <a:extLst>
              <a:ext uri="{FF2B5EF4-FFF2-40B4-BE49-F238E27FC236}">
                <a16:creationId xmlns:a16="http://schemas.microsoft.com/office/drawing/2014/main" id="{02D8142B-0C1A-4E48-AAA7-BC70ACC5714C}"/>
              </a:ext>
            </a:extLst>
          </p:cNvPr>
          <p:cNvPicPr>
            <a:picLocks noChangeAspect="1"/>
          </p:cNvPicPr>
          <p:nvPr userDrawn="1"/>
        </p:nvPicPr>
        <p:blipFill>
          <a:blip r:embed="rId3"/>
          <a:stretch>
            <a:fillRect/>
          </a:stretch>
        </p:blipFill>
        <p:spPr>
          <a:xfrm>
            <a:off x="7171509" y="0"/>
            <a:ext cx="5020491" cy="6858000"/>
          </a:xfrm>
          <a:prstGeom prst="rect">
            <a:avLst/>
          </a:prstGeom>
        </p:spPr>
      </p:pic>
    </p:spTree>
    <p:extLst>
      <p:ext uri="{BB962C8B-B14F-4D97-AF65-F5344CB8AC3E}">
        <p14:creationId xmlns:p14="http://schemas.microsoft.com/office/powerpoint/2010/main" val="318651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505D2F0-77B5-0843-932A-6C0BB6E87FFB}"/>
              </a:ext>
            </a:extLst>
          </p:cNvPr>
          <p:cNvPicPr>
            <a:picLocks noChangeAspect="1"/>
          </p:cNvPicPr>
          <p:nvPr userDrawn="1"/>
        </p:nvPicPr>
        <p:blipFill>
          <a:blip r:embed="rId2"/>
          <a:stretch>
            <a:fillRect/>
          </a:stretch>
        </p:blipFill>
        <p:spPr>
          <a:xfrm>
            <a:off x="304800" y="304800"/>
            <a:ext cx="11582400" cy="6248400"/>
          </a:xfrm>
          <a:prstGeom prst="rect">
            <a:avLst/>
          </a:prstGeom>
        </p:spPr>
      </p:pic>
      <p:pic>
        <p:nvPicPr>
          <p:cNvPr id="3" name="Picture 2">
            <a:extLst>
              <a:ext uri="{FF2B5EF4-FFF2-40B4-BE49-F238E27FC236}">
                <a16:creationId xmlns:a16="http://schemas.microsoft.com/office/drawing/2014/main" id="{99B86B68-8CC2-F749-B4EF-F8B9FD4F4D17}"/>
              </a:ext>
            </a:extLst>
          </p:cNvPr>
          <p:cNvPicPr>
            <a:picLocks noChangeAspect="1"/>
          </p:cNvPicPr>
          <p:nvPr userDrawn="1"/>
        </p:nvPicPr>
        <p:blipFill>
          <a:blip r:embed="rId3"/>
          <a:stretch>
            <a:fillRect/>
          </a:stretch>
        </p:blipFill>
        <p:spPr>
          <a:xfrm>
            <a:off x="0" y="0"/>
            <a:ext cx="4051300" cy="6858000"/>
          </a:xfrm>
          <a:prstGeom prst="rect">
            <a:avLst/>
          </a:prstGeom>
        </p:spPr>
      </p:pic>
    </p:spTree>
    <p:extLst>
      <p:ext uri="{BB962C8B-B14F-4D97-AF65-F5344CB8AC3E}">
        <p14:creationId xmlns:p14="http://schemas.microsoft.com/office/powerpoint/2010/main" val="322710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07D68C-9829-8542-A1AB-9F9833A79714}"/>
              </a:ext>
            </a:extLst>
          </p:cNvPr>
          <p:cNvPicPr>
            <a:picLocks noChangeAspect="1"/>
          </p:cNvPicPr>
          <p:nvPr userDrawn="1"/>
        </p:nvPicPr>
        <p:blipFill>
          <a:blip r:embed="rId2"/>
          <a:stretch>
            <a:fillRect/>
          </a:stretch>
        </p:blipFill>
        <p:spPr>
          <a:xfrm>
            <a:off x="8140700" y="15225"/>
            <a:ext cx="4051300" cy="6858000"/>
          </a:xfrm>
          <a:prstGeom prst="rect">
            <a:avLst/>
          </a:prstGeom>
        </p:spPr>
      </p:pic>
      <p:pic>
        <p:nvPicPr>
          <p:cNvPr id="8" name="Picture 7">
            <a:extLst>
              <a:ext uri="{FF2B5EF4-FFF2-40B4-BE49-F238E27FC236}">
                <a16:creationId xmlns:a16="http://schemas.microsoft.com/office/drawing/2014/main" id="{2505D2F0-77B5-0843-932A-6C0BB6E87FFB}"/>
              </a:ext>
            </a:extLst>
          </p:cNvPr>
          <p:cNvPicPr>
            <a:picLocks noChangeAspect="1"/>
          </p:cNvPicPr>
          <p:nvPr userDrawn="1"/>
        </p:nvPicPr>
        <p:blipFill>
          <a:blip r:embed="rId3"/>
          <a:stretch>
            <a:fillRect/>
          </a:stretch>
        </p:blipFill>
        <p:spPr>
          <a:xfrm>
            <a:off x="304800" y="304800"/>
            <a:ext cx="11582400" cy="6248400"/>
          </a:xfrm>
          <a:prstGeom prst="rect">
            <a:avLst/>
          </a:prstGeom>
        </p:spPr>
      </p:pic>
    </p:spTree>
    <p:extLst>
      <p:ext uri="{BB962C8B-B14F-4D97-AF65-F5344CB8AC3E}">
        <p14:creationId xmlns:p14="http://schemas.microsoft.com/office/powerpoint/2010/main" val="1055981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72BB42-3018-BA48-BD50-5385614DED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C5BE24-BCD6-AA4A-A058-2C1AD6DAC8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243C8-91A0-D44F-A4B5-AD62C3013D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46106029-39E7-6D43-BEBA-7E48C82B94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For Slalom VER Future Leadership Only</a:t>
            </a:r>
          </a:p>
        </p:txBody>
      </p:sp>
      <p:sp>
        <p:nvSpPr>
          <p:cNvPr id="6" name="Slide Number Placeholder 5">
            <a:extLst>
              <a:ext uri="{FF2B5EF4-FFF2-40B4-BE49-F238E27FC236}">
                <a16:creationId xmlns:a16="http://schemas.microsoft.com/office/drawing/2014/main" id="{70EF2336-66ED-BF45-8D03-FF52C83F35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910CE2-76C5-9540-88DD-AE91AC1897C8}" type="slidenum">
              <a:rPr lang="en-US" smtClean="0"/>
              <a:t>‹#›</a:t>
            </a:fld>
            <a:endParaRPr lang="en-US"/>
          </a:p>
        </p:txBody>
      </p:sp>
    </p:spTree>
    <p:extLst>
      <p:ext uri="{BB962C8B-B14F-4D97-AF65-F5344CB8AC3E}">
        <p14:creationId xmlns:p14="http://schemas.microsoft.com/office/powerpoint/2010/main" val="213531313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0" r:id="rId3"/>
    <p:sldLayoutId id="2147483662" r:id="rId4"/>
    <p:sldLayoutId id="2147483661" r:id="rId5"/>
    <p:sldLayoutId id="2147483657" r:id="rId6"/>
    <p:sldLayoutId id="2147483664" r:id="rId7"/>
    <p:sldLayoutId id="2147483663" r:id="rId8"/>
    <p:sldLayoutId id="2147483665" r:id="rId9"/>
    <p:sldLayoutId id="2147483666" r:id="rId10"/>
    <p:sldLayoutId id="2147483667"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8.svg"/><Relationship Id="rId11" Type="http://schemas.openxmlformats.org/officeDocument/2006/relationships/comments" Target="../comments/comment2.xml"/><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2F0FB79-06D1-BC44-8E5A-D458F1A547BF}"/>
              </a:ext>
            </a:extLst>
          </p:cNvPr>
          <p:cNvSpPr/>
          <p:nvPr/>
        </p:nvSpPr>
        <p:spPr>
          <a:xfrm>
            <a:off x="660342" y="2831776"/>
            <a:ext cx="6096000" cy="1143262"/>
          </a:xfrm>
          <a:prstGeom prst="rect">
            <a:avLst/>
          </a:prstGeom>
        </p:spPr>
        <p:txBody>
          <a:bodyPr>
            <a:spAutoFit/>
          </a:bodyPr>
          <a:lstStyle/>
          <a:p>
            <a:pPr>
              <a:lnSpc>
                <a:spcPts val="4200"/>
              </a:lnSpc>
              <a:spcBef>
                <a:spcPts val="0"/>
              </a:spcBef>
            </a:pPr>
            <a:r>
              <a:rPr lang="en-US" sz="3200" i="1">
                <a:solidFill>
                  <a:schemeClr val="bg1"/>
                </a:solidFill>
                <a:latin typeface="Merriweather" pitchFamily="2" charset="77"/>
              </a:rPr>
              <a:t>Project 13</a:t>
            </a:r>
          </a:p>
          <a:p>
            <a:pPr>
              <a:lnSpc>
                <a:spcPts val="4200"/>
              </a:lnSpc>
              <a:spcBef>
                <a:spcPts val="0"/>
              </a:spcBef>
            </a:pPr>
            <a:r>
              <a:rPr lang="en-US" sz="3200">
                <a:solidFill>
                  <a:schemeClr val="bg1"/>
                </a:solidFill>
                <a:latin typeface="Merriweather" pitchFamily="2" charset="77"/>
              </a:rPr>
              <a:t>Chat in a Hat</a:t>
            </a:r>
            <a:endParaRPr lang="en-US"/>
          </a:p>
        </p:txBody>
      </p:sp>
      <p:sp>
        <p:nvSpPr>
          <p:cNvPr id="3" name="TextBox 2">
            <a:extLst>
              <a:ext uri="{FF2B5EF4-FFF2-40B4-BE49-F238E27FC236}">
                <a16:creationId xmlns:a16="http://schemas.microsoft.com/office/drawing/2014/main" id="{222F5884-08BE-4D44-9DDB-852D93471380}"/>
              </a:ext>
            </a:extLst>
          </p:cNvPr>
          <p:cNvSpPr txBox="1"/>
          <p:nvPr/>
        </p:nvSpPr>
        <p:spPr>
          <a:xfrm>
            <a:off x="4542971" y="6125029"/>
            <a:ext cx="2786743" cy="369332"/>
          </a:xfrm>
          <a:prstGeom prst="rect">
            <a:avLst/>
          </a:prstGeom>
          <a:noFill/>
        </p:spPr>
        <p:txBody>
          <a:bodyPr wrap="square" rtlCol="0">
            <a:spAutoFit/>
          </a:bodyPr>
          <a:lstStyle/>
          <a:p>
            <a:pPr algn="ctr"/>
            <a:r>
              <a:rPr lang="en-US" b="1">
                <a:solidFill>
                  <a:srgbClr val="FF0000"/>
                </a:solidFill>
              </a:rPr>
              <a:t>DRAFT</a:t>
            </a:r>
          </a:p>
        </p:txBody>
      </p:sp>
    </p:spTree>
    <p:extLst>
      <p:ext uri="{BB962C8B-B14F-4D97-AF65-F5344CB8AC3E}">
        <p14:creationId xmlns:p14="http://schemas.microsoft.com/office/powerpoint/2010/main" val="249905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Mountains">
            <a:extLst>
              <a:ext uri="{FF2B5EF4-FFF2-40B4-BE49-F238E27FC236}">
                <a16:creationId xmlns:a16="http://schemas.microsoft.com/office/drawing/2014/main" id="{29056E62-444A-4BFA-8391-4DA056BC4B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5953" y="1844943"/>
            <a:ext cx="1133337" cy="946259"/>
          </a:xfrm>
          <a:prstGeom prst="rect">
            <a:avLst/>
          </a:prstGeom>
        </p:spPr>
      </p:pic>
      <p:cxnSp>
        <p:nvCxnSpPr>
          <p:cNvPr id="3" name="Straight Connector 2">
            <a:extLst>
              <a:ext uri="{FF2B5EF4-FFF2-40B4-BE49-F238E27FC236}">
                <a16:creationId xmlns:a16="http://schemas.microsoft.com/office/drawing/2014/main" id="{B9882FBB-803D-4004-A2B3-741C4301A6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007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Graphic 3" descr="Lights On">
            <a:extLst>
              <a:ext uri="{FF2B5EF4-FFF2-40B4-BE49-F238E27FC236}">
                <a16:creationId xmlns:a16="http://schemas.microsoft.com/office/drawing/2014/main" id="{E35A734E-5420-4D1C-B0E0-8D54531B3F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00253" y="1928217"/>
            <a:ext cx="942183" cy="803553"/>
          </a:xfrm>
          <a:prstGeom prst="rect">
            <a:avLst/>
          </a:prstGeom>
        </p:spPr>
      </p:pic>
      <p:cxnSp>
        <p:nvCxnSpPr>
          <p:cNvPr id="5" name="Straight Connector 4">
            <a:extLst>
              <a:ext uri="{FF2B5EF4-FFF2-40B4-BE49-F238E27FC236}">
                <a16:creationId xmlns:a16="http://schemas.microsoft.com/office/drawing/2014/main" id="{09C56450-7F02-45E9-98F1-753B815DC8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259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6" name="Graphic 5" descr="Thought bubble">
            <a:extLst>
              <a:ext uri="{FF2B5EF4-FFF2-40B4-BE49-F238E27FC236}">
                <a16:creationId xmlns:a16="http://schemas.microsoft.com/office/drawing/2014/main" id="{5F897043-1896-492B-9DF5-D63B862F1D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97444" y="1928217"/>
            <a:ext cx="1035686" cy="842147"/>
          </a:xfrm>
          <a:prstGeom prst="rect">
            <a:avLst/>
          </a:prstGeom>
        </p:spPr>
      </p:pic>
      <p:cxnSp>
        <p:nvCxnSpPr>
          <p:cNvPr id="7" name="Straight Connector 6">
            <a:extLst>
              <a:ext uri="{FF2B5EF4-FFF2-40B4-BE49-F238E27FC236}">
                <a16:creationId xmlns:a16="http://schemas.microsoft.com/office/drawing/2014/main" id="{E6ECA229-99F2-4194-BEFB-4777053B07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66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Graphic 7" descr="Excellent">
            <a:extLst>
              <a:ext uri="{FF2B5EF4-FFF2-40B4-BE49-F238E27FC236}">
                <a16:creationId xmlns:a16="http://schemas.microsoft.com/office/drawing/2014/main" id="{D5AFD272-BD86-4162-A6C6-54A37E8E9F5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75880" y="1927236"/>
            <a:ext cx="962006" cy="827394"/>
          </a:xfrm>
          <a:prstGeom prst="rect">
            <a:avLst/>
          </a:prstGeom>
        </p:spPr>
      </p:pic>
      <p:sp>
        <p:nvSpPr>
          <p:cNvPr id="9" name="Rectangle 8">
            <a:extLst>
              <a:ext uri="{FF2B5EF4-FFF2-40B4-BE49-F238E27FC236}">
                <a16:creationId xmlns:a16="http://schemas.microsoft.com/office/drawing/2014/main" id="{855692E3-C05C-4433-814F-9D4BC9AA328B}"/>
              </a:ext>
            </a:extLst>
          </p:cNvPr>
          <p:cNvSpPr/>
          <p:nvPr/>
        </p:nvSpPr>
        <p:spPr>
          <a:xfrm>
            <a:off x="691957" y="1570330"/>
            <a:ext cx="2516509" cy="313932"/>
          </a:xfrm>
          <a:prstGeom prst="rect">
            <a:avLst/>
          </a:prstGeom>
        </p:spPr>
        <p:txBody>
          <a:bodyPr wrap="square">
            <a:spAutoFit/>
          </a:bodyPr>
          <a:lstStyle/>
          <a:p>
            <a:pPr>
              <a:lnSpc>
                <a:spcPts val="1600"/>
              </a:lnSpc>
              <a:spcBef>
                <a:spcPts val="0"/>
              </a:spcBef>
            </a:pPr>
            <a:r>
              <a:rPr lang="en-US" sz="2000" b="1" dirty="0">
                <a:solidFill>
                  <a:srgbClr val="1A437F"/>
                </a:solidFill>
                <a:latin typeface="Merriweather"/>
              </a:rPr>
              <a:t>Business Problem</a:t>
            </a:r>
          </a:p>
        </p:txBody>
      </p:sp>
      <p:sp>
        <p:nvSpPr>
          <p:cNvPr id="10" name="Rectangle 9">
            <a:extLst>
              <a:ext uri="{FF2B5EF4-FFF2-40B4-BE49-F238E27FC236}">
                <a16:creationId xmlns:a16="http://schemas.microsoft.com/office/drawing/2014/main" id="{6891A142-1206-424A-A7EC-C2560CE7AB4B}"/>
              </a:ext>
            </a:extLst>
          </p:cNvPr>
          <p:cNvSpPr/>
          <p:nvPr/>
        </p:nvSpPr>
        <p:spPr>
          <a:xfrm>
            <a:off x="3547332" y="1575113"/>
            <a:ext cx="2613270" cy="313932"/>
          </a:xfrm>
          <a:prstGeom prst="rect">
            <a:avLst/>
          </a:prstGeom>
        </p:spPr>
        <p:txBody>
          <a:bodyPr wrap="square">
            <a:spAutoFit/>
          </a:bodyPr>
          <a:lstStyle/>
          <a:p>
            <a:pPr>
              <a:lnSpc>
                <a:spcPts val="1600"/>
              </a:lnSpc>
              <a:spcBef>
                <a:spcPts val="0"/>
              </a:spcBef>
            </a:pPr>
            <a:r>
              <a:rPr lang="en-US" sz="2000" b="1">
                <a:solidFill>
                  <a:srgbClr val="1A437F"/>
                </a:solidFill>
                <a:latin typeface="Merriweather"/>
              </a:rPr>
              <a:t>Solution Overview</a:t>
            </a:r>
          </a:p>
        </p:txBody>
      </p:sp>
      <p:sp>
        <p:nvSpPr>
          <p:cNvPr id="11" name="Rectangle 10">
            <a:extLst>
              <a:ext uri="{FF2B5EF4-FFF2-40B4-BE49-F238E27FC236}">
                <a16:creationId xmlns:a16="http://schemas.microsoft.com/office/drawing/2014/main" id="{CA762A18-14AE-4D7B-AED8-369F9D7C2A02}"/>
              </a:ext>
            </a:extLst>
          </p:cNvPr>
          <p:cNvSpPr/>
          <p:nvPr/>
        </p:nvSpPr>
        <p:spPr>
          <a:xfrm>
            <a:off x="6298511" y="1570330"/>
            <a:ext cx="2608209" cy="313932"/>
          </a:xfrm>
          <a:prstGeom prst="rect">
            <a:avLst/>
          </a:prstGeom>
        </p:spPr>
        <p:txBody>
          <a:bodyPr wrap="square">
            <a:spAutoFit/>
          </a:bodyPr>
          <a:lstStyle/>
          <a:p>
            <a:pPr>
              <a:lnSpc>
                <a:spcPts val="1600"/>
              </a:lnSpc>
              <a:spcBef>
                <a:spcPts val="0"/>
              </a:spcBef>
            </a:pPr>
            <a:r>
              <a:rPr lang="en-US" sz="2000" b="1">
                <a:solidFill>
                  <a:srgbClr val="1A437F"/>
                </a:solidFill>
                <a:latin typeface="Merriweather"/>
              </a:rPr>
              <a:t>Accomplishments</a:t>
            </a:r>
          </a:p>
        </p:txBody>
      </p:sp>
      <p:sp>
        <p:nvSpPr>
          <p:cNvPr id="13" name="TextBox 12">
            <a:extLst>
              <a:ext uri="{FF2B5EF4-FFF2-40B4-BE49-F238E27FC236}">
                <a16:creationId xmlns:a16="http://schemas.microsoft.com/office/drawing/2014/main" id="{E0E4AB94-9506-4CDA-A312-6A881B3AB2FE}"/>
              </a:ext>
            </a:extLst>
          </p:cNvPr>
          <p:cNvSpPr txBox="1"/>
          <p:nvPr/>
        </p:nvSpPr>
        <p:spPr>
          <a:xfrm>
            <a:off x="323099" y="2577355"/>
            <a:ext cx="2867106"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t>Within the massive amount of applications in USCIS getting answers on how to use or user feedback is tricky</a:t>
            </a:r>
          </a:p>
          <a:p>
            <a:pPr marL="285750" indent="-285750">
              <a:buFont typeface="Arial" panose="020B0604020202020204" pitchFamily="34" charset="0"/>
              <a:buChar char="•"/>
            </a:pPr>
            <a:r>
              <a:rPr lang="en-US" sz="1600" dirty="0"/>
              <a:t>Without any form of service to handle these </a:t>
            </a:r>
            <a:r>
              <a:rPr lang="en-US" sz="1600" dirty="0" err="1"/>
              <a:t>devs</a:t>
            </a:r>
            <a:r>
              <a:rPr lang="en-US" sz="1600" dirty="0"/>
              <a:t> and QE personal may be overburdened</a:t>
            </a:r>
          </a:p>
          <a:p>
            <a:pPr marL="285750" indent="-285750">
              <a:buFont typeface="Arial" panose="020B0604020202020204" pitchFamily="34" charset="0"/>
              <a:buChar char="•"/>
            </a:pPr>
            <a:r>
              <a:rPr lang="en-US" sz="1600" dirty="0"/>
              <a:t>This can lead to missed opportunities to help users and a major drain on time and work efficacy</a:t>
            </a:r>
          </a:p>
          <a:p>
            <a:pPr marL="285750" indent="-285750">
              <a:buFont typeface="Arial" panose="020B0604020202020204" pitchFamily="34" charset="0"/>
              <a:buChar char="•"/>
            </a:pPr>
            <a:r>
              <a:rPr lang="en-US" sz="1600" dirty="0"/>
              <a:t>Building one can take more time or cost then you have to give.</a:t>
            </a:r>
          </a:p>
        </p:txBody>
      </p:sp>
      <p:sp>
        <p:nvSpPr>
          <p:cNvPr id="14" name="TextBox 13">
            <a:extLst>
              <a:ext uri="{FF2B5EF4-FFF2-40B4-BE49-F238E27FC236}">
                <a16:creationId xmlns:a16="http://schemas.microsoft.com/office/drawing/2014/main" id="{A7FC0F2B-61AE-4995-A24B-52C007BD89FB}"/>
              </a:ext>
            </a:extLst>
          </p:cNvPr>
          <p:cNvSpPr txBox="1"/>
          <p:nvPr/>
        </p:nvSpPr>
        <p:spPr>
          <a:xfrm>
            <a:off x="3329180" y="2729960"/>
            <a:ext cx="2608209"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t>Chat in the hat is a fully condensed structured and </a:t>
            </a:r>
            <a:r>
              <a:rPr lang="en-US" sz="1600" dirty="0" err="1"/>
              <a:t>dockerized</a:t>
            </a:r>
            <a:r>
              <a:rPr lang="en-US" sz="1600" dirty="0"/>
              <a:t> intents based AI  Q/A chat bot that could be set up on its own endpoint anywhere </a:t>
            </a:r>
          </a:p>
          <a:p>
            <a:pPr marL="285750" indent="-285750">
              <a:buFont typeface="Arial" panose="020B0604020202020204" pitchFamily="34" charset="0"/>
              <a:buChar char="•"/>
            </a:pPr>
            <a:r>
              <a:rPr lang="en-US" sz="1600" dirty="0"/>
              <a:t>It can be easily retrained in seconds with advanced NLP on new data to fill any Q/A chatbot need throughout the business in any application service.</a:t>
            </a:r>
          </a:p>
        </p:txBody>
      </p:sp>
      <p:sp>
        <p:nvSpPr>
          <p:cNvPr id="15" name="TextBox 14">
            <a:extLst>
              <a:ext uri="{FF2B5EF4-FFF2-40B4-BE49-F238E27FC236}">
                <a16:creationId xmlns:a16="http://schemas.microsoft.com/office/drawing/2014/main" id="{3107956C-E8C3-484B-81FB-448818ECDADA}"/>
              </a:ext>
            </a:extLst>
          </p:cNvPr>
          <p:cNvSpPr txBox="1"/>
          <p:nvPr/>
        </p:nvSpPr>
        <p:spPr>
          <a:xfrm>
            <a:off x="6211571" y="2812838"/>
            <a:ext cx="2608209"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t>A full flask app UI showing the chatbot's functionality potential look and retraining features</a:t>
            </a:r>
          </a:p>
          <a:p>
            <a:pPr marL="285750" indent="-285750">
              <a:buFont typeface="Arial" panose="020B0604020202020204" pitchFamily="34" charset="0"/>
              <a:buChar char="•"/>
            </a:pPr>
            <a:r>
              <a:rPr lang="en-US" sz="1600" dirty="0"/>
              <a:t>a  fast </a:t>
            </a:r>
            <a:r>
              <a:rPr lang="en-US" sz="1600" dirty="0" err="1"/>
              <a:t>api</a:t>
            </a:r>
            <a:r>
              <a:rPr lang="en-US" sz="1600" dirty="0"/>
              <a:t> build with the chat bot set up as an endpoint and retraining set up that way as well</a:t>
            </a:r>
          </a:p>
          <a:p>
            <a:r>
              <a:rPr lang="en-US" sz="1600" dirty="0"/>
              <a:t>       both fully </a:t>
            </a:r>
            <a:r>
              <a:rPr lang="en-US" sz="1600" dirty="0" err="1"/>
              <a:t>dockerized</a:t>
            </a:r>
            <a:r>
              <a:rPr lang="en-US" sz="1600" dirty="0"/>
              <a:t> </a:t>
            </a:r>
          </a:p>
          <a:p>
            <a:pPr marL="285750" indent="-285750">
              <a:buFont typeface="Arial" panose="020B0604020202020204" pitchFamily="34" charset="0"/>
              <a:buChar char="•"/>
            </a:pPr>
            <a:r>
              <a:rPr lang="en-US" sz="1600" dirty="0"/>
              <a:t>Stretch Goal - showing more advanced AI Q/A chat options with things like Rasa and BERT </a:t>
            </a:r>
          </a:p>
          <a:p>
            <a:pPr marL="285750" indent="-285750">
              <a:buFont typeface="Arial" panose="020B0604020202020204" pitchFamily="34" charset="0"/>
              <a:buChar char="•"/>
            </a:pPr>
            <a:endParaRPr lang="en-US" sz="1600" dirty="0"/>
          </a:p>
        </p:txBody>
      </p:sp>
      <p:sp>
        <p:nvSpPr>
          <p:cNvPr id="18" name="TextBox 17">
            <a:extLst>
              <a:ext uri="{FF2B5EF4-FFF2-40B4-BE49-F238E27FC236}">
                <a16:creationId xmlns:a16="http://schemas.microsoft.com/office/drawing/2014/main" id="{97304231-3370-4A5E-B3FA-AB96766EFB0D}"/>
              </a:ext>
            </a:extLst>
          </p:cNvPr>
          <p:cNvSpPr txBox="1"/>
          <p:nvPr/>
        </p:nvSpPr>
        <p:spPr>
          <a:xfrm>
            <a:off x="4542971" y="6125029"/>
            <a:ext cx="2786743" cy="369332"/>
          </a:xfrm>
          <a:prstGeom prst="rect">
            <a:avLst/>
          </a:prstGeom>
          <a:noFill/>
        </p:spPr>
        <p:txBody>
          <a:bodyPr wrap="square" rtlCol="0">
            <a:spAutoFit/>
          </a:bodyPr>
          <a:lstStyle/>
          <a:p>
            <a:pPr algn="ctr"/>
            <a:r>
              <a:rPr lang="en-US" b="1">
                <a:solidFill>
                  <a:srgbClr val="FF0000"/>
                </a:solidFill>
              </a:rPr>
              <a:t>DRAFT</a:t>
            </a:r>
          </a:p>
        </p:txBody>
      </p:sp>
      <p:sp>
        <p:nvSpPr>
          <p:cNvPr id="19" name="Rectangle 18">
            <a:extLst>
              <a:ext uri="{FF2B5EF4-FFF2-40B4-BE49-F238E27FC236}">
                <a16:creationId xmlns:a16="http://schemas.microsoft.com/office/drawing/2014/main" id="{69573DC0-8732-4CC4-A4BC-B0BD58FD67D8}"/>
              </a:ext>
            </a:extLst>
          </p:cNvPr>
          <p:cNvSpPr/>
          <p:nvPr/>
        </p:nvSpPr>
        <p:spPr>
          <a:xfrm>
            <a:off x="544605" y="517193"/>
            <a:ext cx="8727732" cy="604653"/>
          </a:xfrm>
          <a:prstGeom prst="rect">
            <a:avLst/>
          </a:prstGeom>
        </p:spPr>
        <p:txBody>
          <a:bodyPr wrap="square">
            <a:spAutoFit/>
          </a:bodyPr>
          <a:lstStyle/>
          <a:p>
            <a:pPr>
              <a:lnSpc>
                <a:spcPts val="4200"/>
              </a:lnSpc>
              <a:spcBef>
                <a:spcPts val="0"/>
              </a:spcBef>
            </a:pPr>
            <a:r>
              <a:rPr lang="en-US" sz="3200" i="1">
                <a:solidFill>
                  <a:srgbClr val="1A437F"/>
                </a:solidFill>
                <a:latin typeface="Merriweather"/>
              </a:rPr>
              <a:t>Chat in a Hat</a:t>
            </a:r>
          </a:p>
        </p:txBody>
      </p:sp>
      <p:sp>
        <p:nvSpPr>
          <p:cNvPr id="20" name="Rectangle 19">
            <a:extLst>
              <a:ext uri="{FF2B5EF4-FFF2-40B4-BE49-F238E27FC236}">
                <a16:creationId xmlns:a16="http://schemas.microsoft.com/office/drawing/2014/main" id="{BB27AB23-069C-4FA2-8E3E-6C001F54D02A}"/>
              </a:ext>
            </a:extLst>
          </p:cNvPr>
          <p:cNvSpPr/>
          <p:nvPr/>
        </p:nvSpPr>
        <p:spPr>
          <a:xfrm>
            <a:off x="9320741" y="1575113"/>
            <a:ext cx="2601175" cy="313932"/>
          </a:xfrm>
          <a:prstGeom prst="rect">
            <a:avLst/>
          </a:prstGeom>
        </p:spPr>
        <p:txBody>
          <a:bodyPr wrap="square">
            <a:spAutoFit/>
          </a:bodyPr>
          <a:lstStyle/>
          <a:p>
            <a:pPr>
              <a:lnSpc>
                <a:spcPts val="1600"/>
              </a:lnSpc>
              <a:spcBef>
                <a:spcPts val="0"/>
              </a:spcBef>
            </a:pPr>
            <a:r>
              <a:rPr lang="en-US" sz="2000" b="1">
                <a:solidFill>
                  <a:srgbClr val="1A437F"/>
                </a:solidFill>
                <a:latin typeface="Merriweather"/>
              </a:rPr>
              <a:t>Impact Area</a:t>
            </a:r>
          </a:p>
        </p:txBody>
      </p:sp>
      <p:sp>
        <p:nvSpPr>
          <p:cNvPr id="21" name="TextBox 20">
            <a:extLst>
              <a:ext uri="{FF2B5EF4-FFF2-40B4-BE49-F238E27FC236}">
                <a16:creationId xmlns:a16="http://schemas.microsoft.com/office/drawing/2014/main" id="{7BF4CAE9-B454-4C58-AF0F-17F5820B35C5}"/>
              </a:ext>
            </a:extLst>
          </p:cNvPr>
          <p:cNvSpPr txBox="1"/>
          <p:nvPr/>
        </p:nvSpPr>
        <p:spPr>
          <a:xfrm>
            <a:off x="9093461" y="2791202"/>
            <a:ext cx="2608209"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t>This CI Impacts any Area Across Verification or even the border entirety of USCIS that is using a front end and could benefit from automated Q/A within its application</a:t>
            </a:r>
          </a:p>
          <a:p>
            <a:pPr marL="285750" indent="-285750">
              <a:buFont typeface="Arial" panose="020B0604020202020204" pitchFamily="34" charset="0"/>
              <a:buChar char="•"/>
            </a:pPr>
            <a:r>
              <a:rPr lang="en-US" sz="1600" dirty="0"/>
              <a:t>Specifically it helps groups that could benefit from it but have other major goals that mean they can’t dedicate a ton of time to develop in from the ground up.</a:t>
            </a:r>
          </a:p>
        </p:txBody>
      </p:sp>
    </p:spTree>
    <p:extLst>
      <p:ext uri="{BB962C8B-B14F-4D97-AF65-F5344CB8AC3E}">
        <p14:creationId xmlns:p14="http://schemas.microsoft.com/office/powerpoint/2010/main" val="3049515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11C78C-FE28-47F4-9A96-3AB8F56ECB39}"/>
              </a:ext>
            </a:extLst>
          </p:cNvPr>
          <p:cNvSpPr/>
          <p:nvPr/>
        </p:nvSpPr>
        <p:spPr>
          <a:xfrm>
            <a:off x="544605" y="517193"/>
            <a:ext cx="8727732" cy="604653"/>
          </a:xfrm>
          <a:prstGeom prst="rect">
            <a:avLst/>
          </a:prstGeom>
        </p:spPr>
        <p:txBody>
          <a:bodyPr wrap="square" lIns="91440" tIns="45720" rIns="91440" bIns="45720" anchor="t">
            <a:spAutoFit/>
          </a:bodyPr>
          <a:lstStyle/>
          <a:p>
            <a:pPr>
              <a:lnSpc>
                <a:spcPts val="4200"/>
              </a:lnSpc>
            </a:pPr>
            <a:r>
              <a:rPr lang="en-US" sz="3200" i="1">
                <a:solidFill>
                  <a:srgbClr val="1A437F"/>
                </a:solidFill>
                <a:latin typeface="Merriweather"/>
              </a:rPr>
              <a:t>Demonstration</a:t>
            </a:r>
          </a:p>
        </p:txBody>
      </p:sp>
      <p:sp>
        <p:nvSpPr>
          <p:cNvPr id="6" name="Rectangle 5">
            <a:extLst>
              <a:ext uri="{FF2B5EF4-FFF2-40B4-BE49-F238E27FC236}">
                <a16:creationId xmlns:a16="http://schemas.microsoft.com/office/drawing/2014/main" id="{4EB0433F-97AC-4268-9C2E-FFEC9B459B5A}"/>
              </a:ext>
            </a:extLst>
          </p:cNvPr>
          <p:cNvSpPr/>
          <p:nvPr/>
        </p:nvSpPr>
        <p:spPr>
          <a:xfrm>
            <a:off x="612624" y="1883707"/>
            <a:ext cx="3093102" cy="313932"/>
          </a:xfrm>
          <a:prstGeom prst="rect">
            <a:avLst/>
          </a:prstGeom>
        </p:spPr>
        <p:txBody>
          <a:bodyPr wrap="square" lIns="91440" tIns="45720" rIns="91440" bIns="45720" anchor="t">
            <a:spAutoFit/>
          </a:bodyPr>
          <a:lstStyle/>
          <a:p>
            <a:pPr>
              <a:lnSpc>
                <a:spcPts val="1600"/>
              </a:lnSpc>
            </a:pPr>
            <a:r>
              <a:rPr lang="en-US" sz="2000" b="1">
                <a:solidFill>
                  <a:srgbClr val="1A437F"/>
                </a:solidFill>
                <a:latin typeface="Merriweather"/>
              </a:rPr>
              <a:t>Demo Details</a:t>
            </a:r>
          </a:p>
        </p:txBody>
      </p:sp>
      <p:sp>
        <p:nvSpPr>
          <p:cNvPr id="7" name="TextBox 6">
            <a:extLst>
              <a:ext uri="{FF2B5EF4-FFF2-40B4-BE49-F238E27FC236}">
                <a16:creationId xmlns:a16="http://schemas.microsoft.com/office/drawing/2014/main" id="{AC9A66B8-79E1-424F-8D95-D709F386BE1D}"/>
              </a:ext>
            </a:extLst>
          </p:cNvPr>
          <p:cNvSpPr txBox="1"/>
          <p:nvPr/>
        </p:nvSpPr>
        <p:spPr>
          <a:xfrm>
            <a:off x="544605" y="2371660"/>
            <a:ext cx="5538409" cy="449353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t>flask app UI showing the chatbot's functionality potential look and retraining features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Fast </a:t>
            </a:r>
            <a:r>
              <a:rPr lang="en-US" dirty="0" err="1"/>
              <a:t>api</a:t>
            </a:r>
            <a:r>
              <a:rPr lang="en-US" dirty="0"/>
              <a:t> build with the chat bot set up as an endpoint and retraining the model as an </a:t>
            </a:r>
            <a:r>
              <a:rPr lang="en-US" dirty="0" err="1"/>
              <a:t>api</a:t>
            </a:r>
            <a:r>
              <a:rPr lang="en-US" dirty="0"/>
              <a:t> extension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Showing model evaluation on other Q/A chat bot options such as BERT and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Model Metrics options collected during runtime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Rasa Chat Bot options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AWS Kendra Chat Bot options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600" dirty="0">
              <a:ea typeface="+mn-lt"/>
              <a:cs typeface="+mn-lt"/>
            </a:endParaRPr>
          </a:p>
        </p:txBody>
      </p:sp>
      <p:sp>
        <p:nvSpPr>
          <p:cNvPr id="10" name="TextBox 9">
            <a:extLst>
              <a:ext uri="{FF2B5EF4-FFF2-40B4-BE49-F238E27FC236}">
                <a16:creationId xmlns:a16="http://schemas.microsoft.com/office/drawing/2014/main" id="{087F9CF5-B6E8-44D6-8C8F-A85BACBA32B2}"/>
              </a:ext>
            </a:extLst>
          </p:cNvPr>
          <p:cNvSpPr txBox="1"/>
          <p:nvPr/>
        </p:nvSpPr>
        <p:spPr>
          <a:xfrm>
            <a:off x="4542971" y="6125029"/>
            <a:ext cx="2786743" cy="369332"/>
          </a:xfrm>
          <a:prstGeom prst="rect">
            <a:avLst/>
          </a:prstGeom>
          <a:noFill/>
        </p:spPr>
        <p:txBody>
          <a:bodyPr wrap="square" rtlCol="0">
            <a:spAutoFit/>
          </a:bodyPr>
          <a:lstStyle/>
          <a:p>
            <a:pPr algn="ctr"/>
            <a:r>
              <a:rPr lang="en-US" b="1">
                <a:solidFill>
                  <a:srgbClr val="FF0000"/>
                </a:solidFill>
              </a:rPr>
              <a:t>DRAFT</a:t>
            </a:r>
          </a:p>
        </p:txBody>
      </p:sp>
      <p:pic>
        <p:nvPicPr>
          <p:cNvPr id="9" name="Picture 8">
            <a:extLst>
              <a:ext uri="{FF2B5EF4-FFF2-40B4-BE49-F238E27FC236}">
                <a16:creationId xmlns:a16="http://schemas.microsoft.com/office/drawing/2014/main" id="{90DBA8CB-A1E6-3F4F-BA85-BC7CC787AEBF}"/>
              </a:ext>
            </a:extLst>
          </p:cNvPr>
          <p:cNvPicPr>
            <a:picLocks noChangeAspect="1"/>
          </p:cNvPicPr>
          <p:nvPr/>
        </p:nvPicPr>
        <p:blipFill rotWithShape="1">
          <a:blip r:embed="rId3"/>
          <a:srcRect l="23728" r="30512"/>
          <a:stretch/>
        </p:blipFill>
        <p:spPr>
          <a:xfrm>
            <a:off x="7329714" y="398361"/>
            <a:ext cx="4706573" cy="609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35500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11C78C-FE28-47F4-9A96-3AB8F56ECB39}"/>
              </a:ext>
            </a:extLst>
          </p:cNvPr>
          <p:cNvSpPr/>
          <p:nvPr/>
        </p:nvSpPr>
        <p:spPr>
          <a:xfrm>
            <a:off x="544605" y="517193"/>
            <a:ext cx="8727732" cy="604653"/>
          </a:xfrm>
          <a:prstGeom prst="rect">
            <a:avLst/>
          </a:prstGeom>
        </p:spPr>
        <p:txBody>
          <a:bodyPr wrap="square" lIns="91440" tIns="45720" rIns="91440" bIns="45720" anchor="t">
            <a:spAutoFit/>
          </a:bodyPr>
          <a:lstStyle/>
          <a:p>
            <a:pPr>
              <a:lnSpc>
                <a:spcPts val="4200"/>
              </a:lnSpc>
            </a:pPr>
            <a:r>
              <a:rPr lang="en-US" sz="3200" i="1">
                <a:solidFill>
                  <a:srgbClr val="1A437F"/>
                </a:solidFill>
                <a:latin typeface="Merriweather"/>
              </a:rPr>
              <a:t>Next Steps</a:t>
            </a:r>
          </a:p>
        </p:txBody>
      </p:sp>
      <p:sp>
        <p:nvSpPr>
          <p:cNvPr id="6" name="Rectangle 5">
            <a:extLst>
              <a:ext uri="{FF2B5EF4-FFF2-40B4-BE49-F238E27FC236}">
                <a16:creationId xmlns:a16="http://schemas.microsoft.com/office/drawing/2014/main" id="{4EB0433F-97AC-4268-9C2E-FFEC9B459B5A}"/>
              </a:ext>
            </a:extLst>
          </p:cNvPr>
          <p:cNvSpPr/>
          <p:nvPr/>
        </p:nvSpPr>
        <p:spPr>
          <a:xfrm>
            <a:off x="612624" y="1883707"/>
            <a:ext cx="3093102" cy="313932"/>
          </a:xfrm>
          <a:prstGeom prst="rect">
            <a:avLst/>
          </a:prstGeom>
        </p:spPr>
        <p:txBody>
          <a:bodyPr wrap="square">
            <a:spAutoFit/>
          </a:bodyPr>
          <a:lstStyle/>
          <a:p>
            <a:pPr>
              <a:lnSpc>
                <a:spcPts val="1600"/>
              </a:lnSpc>
              <a:spcBef>
                <a:spcPts val="0"/>
              </a:spcBef>
            </a:pPr>
            <a:r>
              <a:rPr lang="en-US" sz="2000" b="1">
                <a:solidFill>
                  <a:srgbClr val="1A437F"/>
                </a:solidFill>
                <a:latin typeface="Merriweather"/>
              </a:rPr>
              <a:t>Next Steps</a:t>
            </a:r>
          </a:p>
        </p:txBody>
      </p:sp>
      <p:sp>
        <p:nvSpPr>
          <p:cNvPr id="7" name="TextBox 6">
            <a:extLst>
              <a:ext uri="{FF2B5EF4-FFF2-40B4-BE49-F238E27FC236}">
                <a16:creationId xmlns:a16="http://schemas.microsoft.com/office/drawing/2014/main" id="{AC9A66B8-79E1-424F-8D95-D709F386BE1D}"/>
              </a:ext>
            </a:extLst>
          </p:cNvPr>
          <p:cNvSpPr txBox="1"/>
          <p:nvPr/>
        </p:nvSpPr>
        <p:spPr>
          <a:xfrm>
            <a:off x="612623" y="2351782"/>
            <a:ext cx="5538409" cy="230832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dirty="0"/>
              <a:t>Further analysis Business options and cost for things like Kendra and Rasa</a:t>
            </a:r>
          </a:p>
          <a:p>
            <a:pPr marL="285750" indent="-285750">
              <a:buFont typeface="Arial" panose="020B0604020202020204" pitchFamily="34" charset="0"/>
              <a:buChar char="•"/>
            </a:pPr>
            <a:r>
              <a:rPr lang="en-US" sz="1600" dirty="0"/>
              <a:t>Work to have Rasa fully integrated and </a:t>
            </a:r>
            <a:r>
              <a:rPr lang="en-US" sz="1600" dirty="0" err="1"/>
              <a:t>dockerized</a:t>
            </a:r>
            <a:r>
              <a:rPr lang="en-US" sz="1600" dirty="0"/>
              <a:t> as a service within our chat examples</a:t>
            </a:r>
          </a:p>
          <a:p>
            <a:pPr marL="285750" indent="-285750">
              <a:buFont typeface="Arial" panose="020B0604020202020204" pitchFamily="34" charset="0"/>
              <a:buChar char="•"/>
            </a:pPr>
            <a:r>
              <a:rPr lang="en-US" sz="1600" dirty="0">
                <a:cs typeface="Calibri"/>
              </a:rPr>
              <a:t>Work to bring more metrics and models evaluated for users to choose from</a:t>
            </a:r>
          </a:p>
          <a:p>
            <a:pPr marL="285750" indent="-285750">
              <a:buFont typeface="Arial" panose="020B0604020202020204" pitchFamily="34" charset="0"/>
              <a:buChar char="•"/>
            </a:pPr>
            <a:r>
              <a:rPr lang="en-US" sz="1600" dirty="0">
                <a:cs typeface="Calibri"/>
              </a:rPr>
              <a:t>Further identify how the images can be improved to make them even easier to stand up and use by any team.</a:t>
            </a:r>
          </a:p>
          <a:p>
            <a:pPr marL="285750" indent="-285750">
              <a:buFont typeface="Arial" panose="020B0604020202020204" pitchFamily="34" charset="0"/>
              <a:buChar char="•"/>
            </a:pPr>
            <a:endParaRPr lang="en-US" sz="1600" dirty="0">
              <a:cs typeface="Calibri"/>
            </a:endParaRPr>
          </a:p>
        </p:txBody>
      </p:sp>
      <p:sp>
        <p:nvSpPr>
          <p:cNvPr id="10" name="TextBox 9">
            <a:extLst>
              <a:ext uri="{FF2B5EF4-FFF2-40B4-BE49-F238E27FC236}">
                <a16:creationId xmlns:a16="http://schemas.microsoft.com/office/drawing/2014/main" id="{087F9CF5-B6E8-44D6-8C8F-A85BACBA32B2}"/>
              </a:ext>
            </a:extLst>
          </p:cNvPr>
          <p:cNvSpPr txBox="1"/>
          <p:nvPr/>
        </p:nvSpPr>
        <p:spPr>
          <a:xfrm>
            <a:off x="4542971" y="6125029"/>
            <a:ext cx="2786743" cy="369332"/>
          </a:xfrm>
          <a:prstGeom prst="rect">
            <a:avLst/>
          </a:prstGeom>
          <a:noFill/>
        </p:spPr>
        <p:txBody>
          <a:bodyPr wrap="square" rtlCol="0">
            <a:spAutoFit/>
          </a:bodyPr>
          <a:lstStyle/>
          <a:p>
            <a:pPr algn="ctr"/>
            <a:r>
              <a:rPr lang="en-US" b="1">
                <a:solidFill>
                  <a:srgbClr val="FF0000"/>
                </a:solidFill>
              </a:rPr>
              <a:t>DRAFT</a:t>
            </a:r>
          </a:p>
        </p:txBody>
      </p:sp>
      <p:sp>
        <p:nvSpPr>
          <p:cNvPr id="3" name="TextBox 2">
            <a:extLst>
              <a:ext uri="{FF2B5EF4-FFF2-40B4-BE49-F238E27FC236}">
                <a16:creationId xmlns:a16="http://schemas.microsoft.com/office/drawing/2014/main" id="{9F20077B-CF61-4EB4-97C5-2FCD34A62EAF}"/>
              </a:ext>
            </a:extLst>
          </p:cNvPr>
          <p:cNvSpPr txBox="1"/>
          <p:nvPr/>
        </p:nvSpPr>
        <p:spPr>
          <a:xfrm>
            <a:off x="609600" y="4486275"/>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5289"/>
                </a:solidFill>
                <a:latin typeface="Merriweather"/>
                <a:cs typeface="Calibri"/>
              </a:rPr>
              <a:t>Q&amp;A</a:t>
            </a:r>
          </a:p>
        </p:txBody>
      </p:sp>
      <p:sp>
        <p:nvSpPr>
          <p:cNvPr id="4" name="TextBox 3">
            <a:extLst>
              <a:ext uri="{FF2B5EF4-FFF2-40B4-BE49-F238E27FC236}">
                <a16:creationId xmlns:a16="http://schemas.microsoft.com/office/drawing/2014/main" id="{06DB6CC6-24F1-44A7-9126-B12C0599F8D0}"/>
              </a:ext>
            </a:extLst>
          </p:cNvPr>
          <p:cNvSpPr txBox="1"/>
          <p:nvPr/>
        </p:nvSpPr>
        <p:spPr>
          <a:xfrm>
            <a:off x="609600" y="4991100"/>
            <a:ext cx="54864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latin typeface="Calibri"/>
              </a:rPr>
              <a:t>Ask way! (time permitting)</a:t>
            </a:r>
            <a:endParaRPr lang="en-US" sz="1600">
              <a:cs typeface="Calibri"/>
            </a:endParaRPr>
          </a:p>
        </p:txBody>
      </p:sp>
      <p:pic>
        <p:nvPicPr>
          <p:cNvPr id="12" name="Picture 11">
            <a:extLst>
              <a:ext uri="{FF2B5EF4-FFF2-40B4-BE49-F238E27FC236}">
                <a16:creationId xmlns:a16="http://schemas.microsoft.com/office/drawing/2014/main" id="{095A4367-37DA-AC45-91D9-E5B47166DABE}"/>
              </a:ext>
            </a:extLst>
          </p:cNvPr>
          <p:cNvPicPr>
            <a:picLocks noChangeAspect="1"/>
          </p:cNvPicPr>
          <p:nvPr/>
        </p:nvPicPr>
        <p:blipFill rotWithShape="1">
          <a:blip r:embed="rId3"/>
          <a:srcRect l="19309" r="19150" b="3696"/>
          <a:stretch/>
        </p:blipFill>
        <p:spPr>
          <a:xfrm>
            <a:off x="6646346" y="688438"/>
            <a:ext cx="5251981" cy="46412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a:extLst>
              <a:ext uri="{FF2B5EF4-FFF2-40B4-BE49-F238E27FC236}">
                <a16:creationId xmlns:a16="http://schemas.microsoft.com/office/drawing/2014/main" id="{B87FED63-C8CF-E04B-BD89-49FBE7F88B7D}"/>
              </a:ext>
            </a:extLst>
          </p:cNvPr>
          <p:cNvSpPr txBox="1"/>
          <p:nvPr/>
        </p:nvSpPr>
        <p:spPr>
          <a:xfrm>
            <a:off x="7078785" y="1699041"/>
            <a:ext cx="1522404" cy="369332"/>
          </a:xfrm>
          <a:prstGeom prst="rect">
            <a:avLst/>
          </a:prstGeom>
          <a:noFill/>
        </p:spPr>
        <p:txBody>
          <a:bodyPr wrap="none" rtlCol="0">
            <a:spAutoFit/>
          </a:bodyPr>
          <a:lstStyle/>
          <a:p>
            <a:r>
              <a:rPr lang="en-US" dirty="0">
                <a:latin typeface="Futura Medium" panose="020B0602020204020303" pitchFamily="34" charset="-79"/>
                <a:cs typeface="Futura Medium" panose="020B0602020204020303" pitchFamily="34" charset="-79"/>
              </a:rPr>
              <a:t>BOTS  RULE!</a:t>
            </a:r>
          </a:p>
        </p:txBody>
      </p:sp>
      <p:pic>
        <p:nvPicPr>
          <p:cNvPr id="14" name="Picture 13">
            <a:extLst>
              <a:ext uri="{FF2B5EF4-FFF2-40B4-BE49-F238E27FC236}">
                <a16:creationId xmlns:a16="http://schemas.microsoft.com/office/drawing/2014/main" id="{A3D49E9C-F63D-F54E-AFA0-CA721102F5F3}"/>
              </a:ext>
            </a:extLst>
          </p:cNvPr>
          <p:cNvPicPr>
            <a:picLocks noChangeAspect="1"/>
          </p:cNvPicPr>
          <p:nvPr/>
        </p:nvPicPr>
        <p:blipFill rotWithShape="1">
          <a:blip r:embed="rId3"/>
          <a:srcRect l="19309" r="19150" b="3696"/>
          <a:stretch/>
        </p:blipFill>
        <p:spPr>
          <a:xfrm>
            <a:off x="6798746" y="840838"/>
            <a:ext cx="5251981" cy="46412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TextBox 14">
            <a:extLst>
              <a:ext uri="{FF2B5EF4-FFF2-40B4-BE49-F238E27FC236}">
                <a16:creationId xmlns:a16="http://schemas.microsoft.com/office/drawing/2014/main" id="{187F3F30-F4AE-3443-ADDF-61C5F1385A46}"/>
              </a:ext>
            </a:extLst>
          </p:cNvPr>
          <p:cNvSpPr txBox="1"/>
          <p:nvPr/>
        </p:nvSpPr>
        <p:spPr>
          <a:xfrm>
            <a:off x="7231185" y="1851441"/>
            <a:ext cx="1522404" cy="369332"/>
          </a:xfrm>
          <a:prstGeom prst="rect">
            <a:avLst/>
          </a:prstGeom>
          <a:noFill/>
        </p:spPr>
        <p:txBody>
          <a:bodyPr wrap="none" rtlCol="0">
            <a:spAutoFit/>
          </a:bodyPr>
          <a:lstStyle/>
          <a:p>
            <a:r>
              <a:rPr lang="en-US" dirty="0">
                <a:latin typeface="Futura Medium" panose="020B0602020204020303" pitchFamily="34" charset="-79"/>
                <a:cs typeface="Futura Medium" panose="020B0602020204020303" pitchFamily="34" charset="-79"/>
              </a:rPr>
              <a:t>BOTS  RULE!</a:t>
            </a:r>
          </a:p>
        </p:txBody>
      </p:sp>
    </p:spTree>
    <p:extLst>
      <p:ext uri="{BB962C8B-B14F-4D97-AF65-F5344CB8AC3E}">
        <p14:creationId xmlns:p14="http://schemas.microsoft.com/office/powerpoint/2010/main" val="3917156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B1BC9E-CA44-4DFF-9CA8-9067DD36938E}"/>
              </a:ext>
            </a:extLst>
          </p:cNvPr>
          <p:cNvSpPr/>
          <p:nvPr/>
        </p:nvSpPr>
        <p:spPr>
          <a:xfrm>
            <a:off x="1732134" y="3448888"/>
            <a:ext cx="8727732" cy="604653"/>
          </a:xfrm>
          <a:prstGeom prst="rect">
            <a:avLst/>
          </a:prstGeom>
        </p:spPr>
        <p:txBody>
          <a:bodyPr wrap="square">
            <a:spAutoFit/>
          </a:bodyPr>
          <a:lstStyle/>
          <a:p>
            <a:pPr algn="ctr">
              <a:lnSpc>
                <a:spcPts val="4200"/>
              </a:lnSpc>
              <a:spcBef>
                <a:spcPts val="0"/>
              </a:spcBef>
            </a:pPr>
            <a:r>
              <a:rPr lang="en-US" sz="3200" b="1">
                <a:solidFill>
                  <a:srgbClr val="1A437F"/>
                </a:solidFill>
                <a:latin typeface="Merriweather"/>
              </a:rPr>
              <a:t>Thank You!</a:t>
            </a:r>
          </a:p>
        </p:txBody>
      </p:sp>
      <p:sp>
        <p:nvSpPr>
          <p:cNvPr id="3" name="TextBox 2">
            <a:extLst>
              <a:ext uri="{FF2B5EF4-FFF2-40B4-BE49-F238E27FC236}">
                <a16:creationId xmlns:a16="http://schemas.microsoft.com/office/drawing/2014/main" id="{407A4299-4B26-44DF-BA3E-DD1B8A4A9057}"/>
              </a:ext>
            </a:extLst>
          </p:cNvPr>
          <p:cNvSpPr txBox="1"/>
          <p:nvPr/>
        </p:nvSpPr>
        <p:spPr>
          <a:xfrm>
            <a:off x="4542971" y="6125029"/>
            <a:ext cx="2786743" cy="369332"/>
          </a:xfrm>
          <a:prstGeom prst="rect">
            <a:avLst/>
          </a:prstGeom>
          <a:noFill/>
        </p:spPr>
        <p:txBody>
          <a:bodyPr wrap="square" rtlCol="0">
            <a:spAutoFit/>
          </a:bodyPr>
          <a:lstStyle/>
          <a:p>
            <a:pPr algn="ctr"/>
            <a:r>
              <a:rPr lang="en-US" b="1">
                <a:solidFill>
                  <a:srgbClr val="FF0000"/>
                </a:solidFill>
              </a:rPr>
              <a:t>DRAFT</a:t>
            </a:r>
          </a:p>
        </p:txBody>
      </p:sp>
    </p:spTree>
    <p:extLst>
      <p:ext uri="{BB962C8B-B14F-4D97-AF65-F5344CB8AC3E}">
        <p14:creationId xmlns:p14="http://schemas.microsoft.com/office/powerpoint/2010/main" val="176760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06dbdac5-4a8e-493f-b7b1-d5b49f8c4263">
      <UserInfo>
        <DisplayName>Shaughnessy, William R (CTR)</DisplayName>
        <AccountId>364</AccountId>
        <AccountType/>
      </UserInfo>
      <UserInfo>
        <DisplayName>Astashinsky, Nikolas A (CTR)</DisplayName>
        <AccountId>150</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F24A026F2804D4AAA09ECD81366D0DB" ma:contentTypeVersion="10" ma:contentTypeDescription="Create a new document." ma:contentTypeScope="" ma:versionID="e06b7aea7a5ee1af6b6dce6204032702">
  <xsd:schema xmlns:xsd="http://www.w3.org/2001/XMLSchema" xmlns:xs="http://www.w3.org/2001/XMLSchema" xmlns:p="http://schemas.microsoft.com/office/2006/metadata/properties" xmlns:ns2="06dbdac5-4a8e-493f-b7b1-d5b49f8c4263" xmlns:ns3="ba0a7002-2d92-4392-8cab-500533bd3c6a" targetNamespace="http://schemas.microsoft.com/office/2006/metadata/properties" ma:root="true" ma:fieldsID="7478b9eeaba66465dc6f3b4506d1283c" ns2:_="" ns3:_="">
    <xsd:import namespace="06dbdac5-4a8e-493f-b7b1-d5b49f8c4263"/>
    <xsd:import namespace="ba0a7002-2d92-4392-8cab-500533bd3c6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dbdac5-4a8e-493f-b7b1-d5b49f8c426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0a7002-2d92-4392-8cab-500533bd3c6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2B4E48-D5AE-4F61-B18F-52D7ABD26296}">
  <ds:schemaRefs>
    <ds:schemaRef ds:uri="http://schemas.microsoft.com/sharepoint/v3/contenttype/forms"/>
  </ds:schemaRefs>
</ds:datastoreItem>
</file>

<file path=customXml/itemProps2.xml><?xml version="1.0" encoding="utf-8"?>
<ds:datastoreItem xmlns:ds="http://schemas.openxmlformats.org/officeDocument/2006/customXml" ds:itemID="{D798FE6C-97BC-4A9E-B212-9F7896F1CA74}">
  <ds:schemaRefs>
    <ds:schemaRef ds:uri="06dbdac5-4a8e-493f-b7b1-d5b49f8c4263"/>
    <ds:schemaRef ds:uri="ba0a7002-2d92-4392-8cab-500533bd3c6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F05B5EE-CEF5-47DD-96BD-CBEE398514DC}">
  <ds:schemaRefs>
    <ds:schemaRef ds:uri="06dbdac5-4a8e-493f-b7b1-d5b49f8c4263"/>
    <ds:schemaRef ds:uri="ba0a7002-2d92-4392-8cab-500533bd3c6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197</TotalTime>
  <Words>601</Words>
  <Application>Microsoft Macintosh PowerPoint</Application>
  <PresentationFormat>Widescreen</PresentationFormat>
  <Paragraphs>71</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Futura Medium</vt:lpstr>
      <vt:lpstr>Merriweather</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Title  Month 01, 2020</dc:title>
  <dc:creator>Andrew Saxton</dc:creator>
  <cp:lastModifiedBy>Cintron, Matthew I (CTR)</cp:lastModifiedBy>
  <cp:revision>5</cp:revision>
  <dcterms:created xsi:type="dcterms:W3CDTF">2019-12-31T21:23:58Z</dcterms:created>
  <dcterms:modified xsi:type="dcterms:W3CDTF">2021-09-21T19:50:36Z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0x0101005F24A026F2804D4AAA09ECD81366D0DB</vt:lpwstr>
  </property>
</Properties>
</file>