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451" r:id="rId2"/>
    <p:sldId id="452" r:id="rId3"/>
    <p:sldId id="453" r:id="rId4"/>
    <p:sldId id="45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ens, Monica L (CTR)" initials="OML(" lastIdx="3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99"/>
    <p:restoredTop sz="94694"/>
  </p:normalViewPr>
  <p:slideViewPr>
    <p:cSldViewPr snapToGrid="0" snapToObjects="1">
      <p:cViewPr varScale="1">
        <p:scale>
          <a:sx n="137" d="100"/>
          <a:sy n="137" d="100"/>
        </p:scale>
        <p:origin x="48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A132-72F5-4E43-9DB9-51FF21AD9AF2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8F5B0-F4AE-054F-90C0-25198AAB6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13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F476-D8E2-124F-BF58-D4926EB4D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C8196-3868-B940-B7C7-DE0D0103C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68207-239D-7247-85B5-9F9240DD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E5E1-C7FE-CD45-B177-71FBEA3BE846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C9662-A1E3-B64C-AC26-ECD5DB74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23A1C-F8F7-F94E-9420-BD7713D5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9E8C-43A7-6C4F-BF63-1FCECEEA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90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41B0-3067-6C4B-A731-0A9AC662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23743-D7C8-E64E-992B-ED454BF4A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091B8-ACA5-3F4F-889D-AA491EB8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E5E1-C7FE-CD45-B177-71FBEA3BE846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3D440-E2DD-1D42-BB71-D88AA8DBA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C59D5-276D-BE4E-9175-D6F7851F8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9E8C-43A7-6C4F-BF63-1FCECEEA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11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01C3E5-D2F7-7D4B-8D2B-23A3F89509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25884-BB98-A646-A7A1-21D46C9DA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89019-ADFE-EF4F-A610-DCEFBB09F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E5E1-C7FE-CD45-B177-71FBEA3BE846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A7F2F-8412-CB49-9198-A64F0505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60688-0863-5641-B8BD-346927011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9E8C-43A7-6C4F-BF63-1FCECEEA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03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505D2F0-77B5-0843-932A-6C0BB6E87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304800"/>
            <a:ext cx="115824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3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5EDC-6313-7D40-BAA7-8ABD208CC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80028-72FD-7442-81D0-11CCA568F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F0655-6AC3-4D43-8333-498E088E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E5E1-C7FE-CD45-B177-71FBEA3BE846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713B4-EEE0-724E-94A2-533354ED1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B84FD-1785-484B-916E-23D26EA0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9E8C-43A7-6C4F-BF63-1FCECEEA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4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ED7E-346A-5343-AD31-DAABBC5ED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38727-1C96-A34C-9117-763577736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C7047-7441-8649-9E2E-29639064B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E5E1-C7FE-CD45-B177-71FBEA3BE846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3E29-3E2E-3646-8F11-699CE62AB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EB06C-4CBE-AE4F-AFF6-3680D64B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9E8C-43A7-6C4F-BF63-1FCECEEA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1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BC3F-75FA-DD47-9A49-CD69149A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B63A5-BA04-3945-9DEE-E807317B8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8FACD-E900-3B4D-8EDC-497CB1B1B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4D61C-1FB4-A74D-B2D3-66F940F35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E5E1-C7FE-CD45-B177-71FBEA3BE846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7D37B-BDAD-7E47-8FAA-59129D663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F9F3C-7221-FD48-9391-A315343C2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9E8C-43A7-6C4F-BF63-1FCECEEA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9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D100-9A30-814B-ACB0-AD366B1F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D83DE-59F9-4444-BF0E-ED25E1049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E693B-1480-674B-9753-E0BEF5D52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EB37B-9C78-B14C-8756-787CA67CE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502A2-1ACB-D549-8D14-34E317FEE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2A3BC3-1F75-AE44-95C6-FE1894AA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E5E1-C7FE-CD45-B177-71FBEA3BE846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19BEF-1482-5D41-A0AA-F874B9C9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F8C46E-785B-8745-89DF-632D604E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9E8C-43A7-6C4F-BF63-1FCECEEA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F54B-0B91-BB46-8B00-61C9C425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436F9-F01B-0541-AD9A-F1B5C4432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E5E1-C7FE-CD45-B177-71FBEA3BE846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4B98B-E95F-6340-962C-69FBC2C29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8DF13-CC0E-724A-8371-99D164D68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9E8C-43A7-6C4F-BF63-1FCECEEA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7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1B3052-B86E-6E41-ACA8-B20E9BF7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E5E1-C7FE-CD45-B177-71FBEA3BE846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90B4A1-B306-6D45-A658-FAD7A25C4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36681-C68C-9B4B-A1BA-D4D5904E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9E8C-43A7-6C4F-BF63-1FCECEEA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7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8DD56-0537-2E48-8503-3D2D2E0B3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63A92-45CE-A040-90D2-FF017760B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06084-F375-F342-BBF9-8CA7A255F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71049-070D-1042-8E03-E54C868EA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E5E1-C7FE-CD45-B177-71FBEA3BE846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E43AC-126B-F94C-9B47-935BC8BC4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6AD20-94F6-F04A-B116-93FABAF9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9E8C-43A7-6C4F-BF63-1FCECEEA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3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B38A-AA53-F249-8052-945E0833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E97B0C-3343-5441-A8C9-FBE1FFFF7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7E8ED-061C-774F-AF9D-E8FE9CEEA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BC721-9828-3A4C-92CA-F018AF117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E5E1-C7FE-CD45-B177-71FBEA3BE846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ED6F4-D194-B149-B592-1FFDAB1B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6408D-AF7D-A641-9ED0-27ECBAE0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9E8C-43A7-6C4F-BF63-1FCECEEA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8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EC048E-B80F-4844-A792-4E41518D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BD48E-6C98-074B-9C5E-924E7571C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A3685-D4F3-3745-A3F3-423637F46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5E5E1-C7FE-CD45-B177-71FBEA3BE846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63BBD-205D-B045-A765-1547C9BCF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288F9-D823-A743-98DC-64831A126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89E8C-43A7-6C4F-BF63-1FCECEEA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C653F0CA-3015-F947-A8AD-B69373523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62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F819101-EF1F-F64D-BFAF-F686B8FFE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57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2A933A2-6CAD-F042-9AFF-722A73FCE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88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11FD1ACA-CEC0-9D42-8740-7D05615C6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704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Cintron, Matthew I (CTR)</dc:creator>
  <cp:lastModifiedBy>Cintron, Matthew I (CTR)</cp:lastModifiedBy>
  <cp:revision>7</cp:revision>
  <dcterms:created xsi:type="dcterms:W3CDTF">2021-12-13T23:22:28Z</dcterms:created>
  <dcterms:modified xsi:type="dcterms:W3CDTF">2021-12-14T17:12:41Z</dcterms:modified>
</cp:coreProperties>
</file>