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November 29,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2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November 29,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9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November 29,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8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November 29,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0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November 29,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5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November 29,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5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November 29,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7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November 29,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0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November 29,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7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November 29,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2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C8E4735-C637-46A3-94EB-AB3AC4188D2F}" type="datetime2">
              <a:rPr lang="en-US" smtClean="0"/>
              <a:t>Monday, November 29,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4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November 29,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6934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30">
            <a:extLst>
              <a:ext uri="{FF2B5EF4-FFF2-40B4-BE49-F238E27FC236}">
                <a16:creationId xmlns:a16="http://schemas.microsoft.com/office/drawing/2014/main" id="{1C524C5A-172F-46AC-87F4-34AF7CA9A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Low poly pink background">
            <a:extLst>
              <a:ext uri="{FF2B5EF4-FFF2-40B4-BE49-F238E27FC236}">
                <a16:creationId xmlns:a16="http://schemas.microsoft.com/office/drawing/2014/main" id="{AB5A18B9-117F-441B-8196-ACE4E6C432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rcRect l="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9" name="Rectangle 32">
            <a:extLst>
              <a:ext uri="{FF2B5EF4-FFF2-40B4-BE49-F238E27FC236}">
                <a16:creationId xmlns:a16="http://schemas.microsoft.com/office/drawing/2014/main" id="{6B533FE8-5556-49BB-95E2-E0680774F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B4B91-0835-491B-AAD0-4C717B5BA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423" y="1704109"/>
            <a:ext cx="8637073" cy="938151"/>
          </a:xfrm>
        </p:spPr>
        <p:txBody>
          <a:bodyPr>
            <a:normAutofit fontScale="90000"/>
          </a:bodyPr>
          <a:lstStyle/>
          <a:p>
            <a:r>
              <a:rPr lang="en-US" dirty="0"/>
              <a:t>Wood Flooring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DDF5D34-B26A-4FE6-A6B2-65D7ED53C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072BFF-678A-44DA-9B17-6C8F14C4C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00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A6B3-741F-42A2-9E98-673142CD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Verdana, Lucida Sans"/>
              </a:rPr>
              <a:t>Summary Query #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5FBC5D-6795-4487-8DBD-355D77D635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3371113"/>
            <a:ext cx="4487863" cy="72854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2FF7A3-0E74-4987-B2F7-BEC6435AFF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98569" y="3429000"/>
            <a:ext cx="1800225" cy="61912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A265DE-8CFB-458B-8ABE-235FD8D743AF}"/>
              </a:ext>
            </a:extLst>
          </p:cNvPr>
          <p:cNvSpPr txBox="1"/>
          <p:nvPr/>
        </p:nvSpPr>
        <p:spPr>
          <a:xfrm>
            <a:off x="4164676" y="2028305"/>
            <a:ext cx="39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Customers Per State</a:t>
            </a:r>
          </a:p>
        </p:txBody>
      </p:sp>
    </p:spTree>
    <p:extLst>
      <p:ext uri="{BB962C8B-B14F-4D97-AF65-F5344CB8AC3E}">
        <p14:creationId xmlns:p14="http://schemas.microsoft.com/office/powerpoint/2010/main" val="526784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55A8-2357-447B-BFC2-8B15FF86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#1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6E2C50-F168-4DDF-90D6-10D2F6629C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34406" y="2678113"/>
            <a:ext cx="2914650" cy="211455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7525E1-917E-4F82-9B75-25CC53DA15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31869" y="2757488"/>
            <a:ext cx="2453154" cy="2062652"/>
          </a:xfrm>
        </p:spPr>
      </p:pic>
    </p:spTree>
    <p:extLst>
      <p:ext uri="{BB962C8B-B14F-4D97-AF65-F5344CB8AC3E}">
        <p14:creationId xmlns:p14="http://schemas.microsoft.com/office/powerpoint/2010/main" val="385913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2295-C453-48B0-8700-CCA286FD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#2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52B4879-0CFA-4B1A-A656-02981AF4DB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747755"/>
            <a:ext cx="4487863" cy="1975265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0D2F9F-DB38-4FC1-89D4-63A239FC4D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03181" y="3005138"/>
            <a:ext cx="4191000" cy="1466850"/>
          </a:xfrm>
        </p:spPr>
      </p:pic>
    </p:spTree>
    <p:extLst>
      <p:ext uri="{BB962C8B-B14F-4D97-AF65-F5344CB8AC3E}">
        <p14:creationId xmlns:p14="http://schemas.microsoft.com/office/powerpoint/2010/main" val="335304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4DB6-51C2-4570-97D6-8239DCDA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 #1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FDCA8D8-12EE-4741-8AA1-73E8F3D106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398222"/>
            <a:ext cx="4487863" cy="2674331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C4E305-A03A-43F2-B2E7-E333D7E6CC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69994" y="3471863"/>
            <a:ext cx="1857375" cy="5334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3942DB-3201-4B15-A591-9CC338DF3C80}"/>
              </a:ext>
            </a:extLst>
          </p:cNvPr>
          <p:cNvSpPr txBox="1"/>
          <p:nvPr/>
        </p:nvSpPr>
        <p:spPr>
          <a:xfrm>
            <a:off x="0" y="1437103"/>
            <a:ext cx="6700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Retrieves the customer’s first name, last name when given the customer ID</a:t>
            </a:r>
          </a:p>
        </p:txBody>
      </p:sp>
    </p:spTree>
    <p:extLst>
      <p:ext uri="{BB962C8B-B14F-4D97-AF65-F5344CB8AC3E}">
        <p14:creationId xmlns:p14="http://schemas.microsoft.com/office/powerpoint/2010/main" val="314028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C233-C863-484A-9694-01B68685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 #2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019944C-3A8D-4ECF-A9E5-41BA14E3A0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568829"/>
            <a:ext cx="4487863" cy="2333117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4F6F54-36F7-496D-B14F-181CFE2ADB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36556" y="3514725"/>
            <a:ext cx="3524250" cy="44767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5EB8E1-8C69-4435-9FFF-75514BAAE26D}"/>
              </a:ext>
            </a:extLst>
          </p:cNvPr>
          <p:cNvSpPr txBox="1"/>
          <p:nvPr/>
        </p:nvSpPr>
        <p:spPr>
          <a:xfrm>
            <a:off x="431490" y="1541028"/>
            <a:ext cx="5213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Counts the number of customers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187493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4191-D3DD-4199-A3AE-40FFE281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 #1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60546DA-5346-4522-B87C-7D86A6C688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482390"/>
            <a:ext cx="4487863" cy="2505996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6A9CBE-42C2-4542-B027-18EE60C67F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60469" y="3324225"/>
            <a:ext cx="1876425" cy="82867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38DF25-33B1-4C00-8C80-B108D967E3E0}"/>
              </a:ext>
            </a:extLst>
          </p:cNvPr>
          <p:cNvSpPr txBox="1"/>
          <p:nvPr/>
        </p:nvSpPr>
        <p:spPr>
          <a:xfrm>
            <a:off x="6650182" y="2271044"/>
            <a:ext cx="439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Retrieves the item number when given the item name</a:t>
            </a:r>
          </a:p>
        </p:txBody>
      </p:sp>
    </p:spTree>
    <p:extLst>
      <p:ext uri="{BB962C8B-B14F-4D97-AF65-F5344CB8AC3E}">
        <p14:creationId xmlns:p14="http://schemas.microsoft.com/office/powerpoint/2010/main" val="1492304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5840-EED2-412A-86B7-B8E5CA4C6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 #2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C27320-B9C1-422B-B5AA-A691C8993B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9556" y="2420938"/>
            <a:ext cx="4324350" cy="2628900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7E5A78-7902-4D30-8E56-BE6E480000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54750" y="2387930"/>
            <a:ext cx="4487863" cy="270126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34B27C-FD11-494D-A0C9-9CB1AF2C6004}"/>
              </a:ext>
            </a:extLst>
          </p:cNvPr>
          <p:cNvSpPr txBox="1"/>
          <p:nvPr/>
        </p:nvSpPr>
        <p:spPr>
          <a:xfrm>
            <a:off x="8277102" y="1436915"/>
            <a:ext cx="3182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dirty="0">
                <a:solidFill>
                  <a:srgbClr val="7E1518"/>
                </a:solidFill>
                <a:effectLst/>
                <a:latin typeface="Verdana, Lucida Sans"/>
              </a:rPr>
              <a:t>retrieve product dates using the product ID</a:t>
            </a:r>
          </a:p>
        </p:txBody>
      </p:sp>
    </p:spTree>
    <p:extLst>
      <p:ext uri="{BB962C8B-B14F-4D97-AF65-F5344CB8AC3E}">
        <p14:creationId xmlns:p14="http://schemas.microsoft.com/office/powerpoint/2010/main" val="1465135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4009-AB8E-4C47-82E5-13ECFFE32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1" y="852090"/>
            <a:ext cx="9293577" cy="1059305"/>
          </a:xfrm>
        </p:spPr>
        <p:txBody>
          <a:bodyPr/>
          <a:lstStyle/>
          <a:p>
            <a:r>
              <a:rPr lang="en-US" dirty="0"/>
              <a:t>Triggers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B67BFA9-9CE6-45B2-BD17-3FCE3F695D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60285" y="2011363"/>
            <a:ext cx="2462892" cy="344805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24007B-F7AB-481D-B70F-9D4C46A3D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939" y="2382838"/>
            <a:ext cx="2752725" cy="2705100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1290EDC-E133-4166-B4AC-E9914051C4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D9A30B-B60F-4C2F-81F0-601BF82B9D2D}"/>
              </a:ext>
            </a:extLst>
          </p:cNvPr>
          <p:cNvSpPr txBox="1"/>
          <p:nvPr/>
        </p:nvSpPr>
        <p:spPr>
          <a:xfrm>
            <a:off x="641267" y="1014449"/>
            <a:ext cx="3966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dirty="0">
                <a:solidFill>
                  <a:srgbClr val="7E1518"/>
                </a:solidFill>
                <a:effectLst/>
                <a:latin typeface="Verdana, Lucida Sans"/>
              </a:rPr>
              <a:t>create a log entry every time data is added to </a:t>
            </a:r>
            <a:r>
              <a:rPr lang="en-US" b="1" dirty="0">
                <a:solidFill>
                  <a:srgbClr val="7E1518"/>
                </a:solidFill>
                <a:latin typeface="Verdana, Lucida Sans"/>
              </a:rPr>
              <a:t>the</a:t>
            </a:r>
            <a:r>
              <a:rPr lang="en-US" sz="1800" b="1" i="0" dirty="0">
                <a:solidFill>
                  <a:srgbClr val="7E1518"/>
                </a:solidFill>
                <a:effectLst/>
                <a:latin typeface="Verdana, Lucida Sans"/>
              </a:rPr>
              <a:t> Installer table</a:t>
            </a:r>
          </a:p>
        </p:txBody>
      </p:sp>
    </p:spTree>
    <p:extLst>
      <p:ext uri="{BB962C8B-B14F-4D97-AF65-F5344CB8AC3E}">
        <p14:creationId xmlns:p14="http://schemas.microsoft.com/office/powerpoint/2010/main" val="854781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B15F-C8C0-4854-AA7C-363B9F083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804889"/>
            <a:ext cx="9293577" cy="1059305"/>
          </a:xfrm>
        </p:spPr>
        <p:txBody>
          <a:bodyPr/>
          <a:lstStyle/>
          <a:p>
            <a:r>
              <a:rPr lang="en-US" dirty="0"/>
              <a:t>Triggers #2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9712F6-F067-40C5-94CB-EF6BA5655F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257521"/>
            <a:ext cx="4487863" cy="295573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0C63B97-43E6-4E20-BE6C-834123A981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31844" y="2052638"/>
            <a:ext cx="2733675" cy="337185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E980CE-4FE3-4595-8CFE-1C8140486C0A}"/>
              </a:ext>
            </a:extLst>
          </p:cNvPr>
          <p:cNvSpPr txBox="1"/>
          <p:nvPr/>
        </p:nvSpPr>
        <p:spPr>
          <a:xfrm>
            <a:off x="1721922" y="860528"/>
            <a:ext cx="2624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dirty="0">
                <a:solidFill>
                  <a:srgbClr val="7E1518"/>
                </a:solidFill>
                <a:effectLst/>
                <a:latin typeface="Verdana, Lucida Sans"/>
              </a:rPr>
              <a:t>create a log entry every time data is updated in </a:t>
            </a:r>
            <a:r>
              <a:rPr lang="en-US" b="1" dirty="0">
                <a:solidFill>
                  <a:srgbClr val="7E1518"/>
                </a:solidFill>
                <a:latin typeface="Verdana, Lucida Sans"/>
              </a:rPr>
              <a:t>the</a:t>
            </a:r>
            <a:r>
              <a:rPr lang="en-US" sz="1800" b="1" i="0" dirty="0">
                <a:solidFill>
                  <a:srgbClr val="7E1518"/>
                </a:solidFill>
                <a:effectLst/>
                <a:latin typeface="Verdana, Lucida Sans"/>
              </a:rPr>
              <a:t> Installer table</a:t>
            </a:r>
          </a:p>
        </p:txBody>
      </p:sp>
    </p:spTree>
    <p:extLst>
      <p:ext uri="{BB962C8B-B14F-4D97-AF65-F5344CB8AC3E}">
        <p14:creationId xmlns:p14="http://schemas.microsoft.com/office/powerpoint/2010/main" val="3253699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0EB2-D30F-449F-9B5A-63595D5F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, Lucida Sans"/>
              </a:rPr>
              <a:t>What went well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, Lucida San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4895-28E0-4CB1-AA74-E841C493A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264" y="2021670"/>
            <a:ext cx="9291215" cy="3450613"/>
          </a:xfrm>
        </p:spPr>
        <p:txBody>
          <a:bodyPr/>
          <a:lstStyle/>
          <a:p>
            <a:r>
              <a:rPr lang="en-US" dirty="0"/>
              <a:t>Creating the summary queries</a:t>
            </a:r>
          </a:p>
          <a:p>
            <a:r>
              <a:rPr lang="en-US" dirty="0"/>
              <a:t>Creating the views </a:t>
            </a:r>
          </a:p>
          <a:p>
            <a:r>
              <a:rPr lang="en-US" dirty="0"/>
              <a:t>The Stored Procedures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4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961D06E-FF60-41D1-BE47-5C5006B17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122" y="907062"/>
            <a:ext cx="7586804" cy="5252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0CF8AA-4824-434B-9C77-AAB453690AAC}"/>
              </a:ext>
            </a:extLst>
          </p:cNvPr>
          <p:cNvSpPr txBox="1"/>
          <p:nvPr/>
        </p:nvSpPr>
        <p:spPr>
          <a:xfrm>
            <a:off x="3476531" y="199176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Database Diagram</a:t>
            </a:r>
          </a:p>
        </p:txBody>
      </p:sp>
    </p:spTree>
    <p:extLst>
      <p:ext uri="{BB962C8B-B14F-4D97-AF65-F5344CB8AC3E}">
        <p14:creationId xmlns:p14="http://schemas.microsoft.com/office/powerpoint/2010/main" val="1129656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6C5D-53D8-402F-86A6-A8FCA8CE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, Lucida Sans"/>
              </a:rPr>
              <a:t>What did you have problems with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, Lucida San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95D0B-E990-475C-A7CA-A43A0DA03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had problems with the triggers I kept having to fix them. I also realized in the milestone 3 I screwed them up so I had to fix them for this showcase.</a:t>
            </a:r>
          </a:p>
        </p:txBody>
      </p:sp>
    </p:spTree>
    <p:extLst>
      <p:ext uri="{BB962C8B-B14F-4D97-AF65-F5344CB8AC3E}">
        <p14:creationId xmlns:p14="http://schemas.microsoft.com/office/powerpoint/2010/main" val="4087866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5687E-C64B-432C-AB3A-F05B0430E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, Lucida Sans"/>
              </a:rPr>
              <a:t>What did you learn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, Lucida San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902C-6FC0-4950-A9EA-C500BBB4A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Learned the basics of triggers how to make them</a:t>
            </a:r>
          </a:p>
          <a:p>
            <a:r>
              <a:rPr lang="en-US" dirty="0"/>
              <a:t>Learned how create functions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410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C7D7F-9D27-4E1A-940C-B74FA6FE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, Lucida Sans"/>
              </a:rPr>
              <a:t>What would you like to include in future releases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, Lucida San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35C63-CC02-4647-8592-5DC2E577A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would like to include more tables and more products</a:t>
            </a:r>
          </a:p>
          <a:p>
            <a:r>
              <a:rPr lang="en-US" dirty="0"/>
              <a:t>Have more triggers and include a delete trigger</a:t>
            </a:r>
          </a:p>
          <a:p>
            <a:r>
              <a:rPr lang="en-US" dirty="0"/>
              <a:t>I would also like to include more calculations </a:t>
            </a:r>
          </a:p>
        </p:txBody>
      </p:sp>
    </p:spTree>
    <p:extLst>
      <p:ext uri="{BB962C8B-B14F-4D97-AF65-F5344CB8AC3E}">
        <p14:creationId xmlns:p14="http://schemas.microsoft.com/office/powerpoint/2010/main" val="231730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B722-E372-4CA4-A553-E4EBE3F0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  <a:br>
              <a:rPr lang="en-US" dirty="0"/>
            </a:br>
            <a:r>
              <a:rPr lang="en-US" dirty="0"/>
              <a:t>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9476E2-6A9B-4B80-A90C-85E31B1A37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9260" y="2246268"/>
            <a:ext cx="5405401" cy="2570647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679A0B-4534-4CDB-BE38-F8E912B182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35985" y="2246268"/>
            <a:ext cx="5736755" cy="2570647"/>
          </a:xfrm>
        </p:spPr>
      </p:pic>
    </p:spTree>
    <p:extLst>
      <p:ext uri="{BB962C8B-B14F-4D97-AF65-F5344CB8AC3E}">
        <p14:creationId xmlns:p14="http://schemas.microsoft.com/office/powerpoint/2010/main" val="309509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633D-348C-4BAC-9F82-3C68861B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Zipcode</a:t>
            </a:r>
            <a:br>
              <a:rPr lang="en-US" dirty="0"/>
            </a:br>
            <a:r>
              <a:rPr lang="en-US" dirty="0"/>
              <a:t>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585EC6-7EBF-46CA-9798-F944B1C1BB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3544" y="3940307"/>
            <a:ext cx="7277440" cy="2112805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029CD6-1ED5-47CE-9AF2-4F53A9E595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69110" y="936911"/>
            <a:ext cx="4390930" cy="3003396"/>
          </a:xfrm>
        </p:spPr>
      </p:pic>
    </p:spTree>
    <p:extLst>
      <p:ext uri="{BB962C8B-B14F-4D97-AF65-F5344CB8AC3E}">
        <p14:creationId xmlns:p14="http://schemas.microsoft.com/office/powerpoint/2010/main" val="190636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3156-94B2-4A47-86AE-47FE3248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Installers </a:t>
            </a:r>
            <a:br>
              <a:rPr lang="en-US" dirty="0"/>
            </a:br>
            <a:r>
              <a:rPr lang="en-US" dirty="0"/>
              <a:t>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3A61482-EFA4-4D0B-88D7-97113EC4F3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5998" y="2462543"/>
            <a:ext cx="6774837" cy="2250383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E60056-5003-4431-B459-32F510B5C3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12334" y="2199992"/>
            <a:ext cx="4645795" cy="2818221"/>
          </a:xfrm>
        </p:spPr>
      </p:pic>
    </p:spTree>
    <p:extLst>
      <p:ext uri="{BB962C8B-B14F-4D97-AF65-F5344CB8AC3E}">
        <p14:creationId xmlns:p14="http://schemas.microsoft.com/office/powerpoint/2010/main" val="76564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ABDE-87F8-43A6-BD68-7C7DC749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</a:t>
            </a:r>
            <a:br>
              <a:rPr lang="en-US" dirty="0"/>
            </a:br>
            <a:r>
              <a:rPr lang="en-US" dirty="0"/>
              <a:t>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618ED9-B9C8-4F83-8666-11B94B6174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6046" y="2344848"/>
            <a:ext cx="4660477" cy="2580466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93ACA0-123E-40B4-BB59-0E9E8AB5BB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88679" y="2623859"/>
            <a:ext cx="6784976" cy="2022444"/>
          </a:xfrm>
        </p:spPr>
      </p:pic>
    </p:spTree>
    <p:extLst>
      <p:ext uri="{BB962C8B-B14F-4D97-AF65-F5344CB8AC3E}">
        <p14:creationId xmlns:p14="http://schemas.microsoft.com/office/powerpoint/2010/main" val="3215784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FE2D-79F6-4DFF-A458-9000BCBD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</a:t>
            </a:r>
            <a:br>
              <a:rPr lang="en-US" dirty="0"/>
            </a:br>
            <a:r>
              <a:rPr lang="en-US" dirty="0"/>
              <a:t>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E6D680E-E971-42C5-86B6-63846AB80D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5196" y="3829616"/>
            <a:ext cx="4932800" cy="1987315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C89287-6CAF-4B64-BFB4-0E6E40D2BA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84276" y="2109547"/>
            <a:ext cx="6907724" cy="2638906"/>
          </a:xfrm>
        </p:spPr>
      </p:pic>
    </p:spTree>
    <p:extLst>
      <p:ext uri="{BB962C8B-B14F-4D97-AF65-F5344CB8AC3E}">
        <p14:creationId xmlns:p14="http://schemas.microsoft.com/office/powerpoint/2010/main" val="323238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2D2A-A4DF-46A3-9132-99435D3F9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detail</a:t>
            </a:r>
            <a:br>
              <a:rPr lang="en-US" dirty="0"/>
            </a:br>
            <a:r>
              <a:rPr lang="en-US" dirty="0"/>
              <a:t>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E4414D0-2B46-4523-B139-667E074531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6306" y="1489264"/>
            <a:ext cx="4316222" cy="2249299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3E69BB-9CB7-4E9D-AAF0-3945A51EF4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31258" y="2032471"/>
            <a:ext cx="6227499" cy="3201799"/>
          </a:xfrm>
        </p:spPr>
      </p:pic>
    </p:spTree>
    <p:extLst>
      <p:ext uri="{BB962C8B-B14F-4D97-AF65-F5344CB8AC3E}">
        <p14:creationId xmlns:p14="http://schemas.microsoft.com/office/powerpoint/2010/main" val="163406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DE38-D38D-40F2-8085-537BBAFF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Verdana, Lucida Sans"/>
              </a:rPr>
              <a:t>Summary Query #1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2F1E92-83AB-4685-AA8D-88B770085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1178" y="3048000"/>
            <a:ext cx="4629150" cy="762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E0DA48-053D-42E7-9E6C-8A10B57B2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5" y="4239953"/>
            <a:ext cx="3067050" cy="60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A3F97F-1940-4F75-B137-561F4CB15A91}"/>
              </a:ext>
            </a:extLst>
          </p:cNvPr>
          <p:cNvSpPr txBox="1"/>
          <p:nvPr/>
        </p:nvSpPr>
        <p:spPr>
          <a:xfrm>
            <a:off x="4164676" y="2028305"/>
            <a:ext cx="39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 and Max Price Per Item</a:t>
            </a:r>
          </a:p>
        </p:txBody>
      </p:sp>
    </p:spTree>
    <p:extLst>
      <p:ext uri="{BB962C8B-B14F-4D97-AF65-F5344CB8AC3E}">
        <p14:creationId xmlns:p14="http://schemas.microsoft.com/office/powerpoint/2010/main" val="23037563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500</TotalTime>
  <Words>239</Words>
  <Application>Microsoft Office PowerPoint</Application>
  <PresentationFormat>Widescreen</PresentationFormat>
  <Paragraphs>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Rockwell</vt:lpstr>
      <vt:lpstr>Verdana, Lucida Sans</vt:lpstr>
      <vt:lpstr>Gallery</vt:lpstr>
      <vt:lpstr>Wood Flooring</vt:lpstr>
      <vt:lpstr>PowerPoint Presentation</vt:lpstr>
      <vt:lpstr>Inventory Table</vt:lpstr>
      <vt:lpstr>Zipcode table</vt:lpstr>
      <vt:lpstr>Installers  Table</vt:lpstr>
      <vt:lpstr>Customers table</vt:lpstr>
      <vt:lpstr>Orders table</vt:lpstr>
      <vt:lpstr>Order detail table</vt:lpstr>
      <vt:lpstr>Summary Query #1</vt:lpstr>
      <vt:lpstr>Summary Query #</vt:lpstr>
      <vt:lpstr>View #1</vt:lpstr>
      <vt:lpstr>View #2</vt:lpstr>
      <vt:lpstr>Stored Procedure #1</vt:lpstr>
      <vt:lpstr>Stored Procedure #2</vt:lpstr>
      <vt:lpstr>User Defined Function #1</vt:lpstr>
      <vt:lpstr>User Defined Function #2</vt:lpstr>
      <vt:lpstr>Triggers</vt:lpstr>
      <vt:lpstr>Triggers #2</vt:lpstr>
      <vt:lpstr>What went well </vt:lpstr>
      <vt:lpstr>What did you have problems with </vt:lpstr>
      <vt:lpstr>What did you learn </vt:lpstr>
      <vt:lpstr>What would you like to include in future releases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Wood Flooring</dc:title>
  <dc:creator>Matt cleland</dc:creator>
  <cp:lastModifiedBy>Matt cleland</cp:lastModifiedBy>
  <cp:revision>3</cp:revision>
  <dcterms:created xsi:type="dcterms:W3CDTF">2021-10-15T20:00:52Z</dcterms:created>
  <dcterms:modified xsi:type="dcterms:W3CDTF">2021-11-29T17:40:56Z</dcterms:modified>
</cp:coreProperties>
</file>