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BAE76-3F2C-4C44-B3EE-90B793792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EF6CCA-34F8-4939-A855-CED0F2A0A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82551-4874-4F85-AEBB-BB35CEB4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9580C-196D-4EF2-AEC5-D9CB4558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FDC38-C9FB-41B7-A1F8-84636312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02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4984B-2868-489D-AE31-931EF846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D760DF-55ED-4873-9E3D-E471C32C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435291-CB07-49C4-BD63-6C398174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443E79-40C7-4660-8F6F-DA4FAB89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E46FF5-6C1A-4178-B7CE-4CB27323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6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3BA237-CCA6-4D26-B57F-BED94454B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53FEC3-BE85-4A13-A191-FEC2B5725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82174-2187-4633-B904-44357A79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E2595-7F5C-46EF-815D-A5DC61D5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26E53-B053-4063-9313-6CAC09A4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00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82CF4-CED0-4248-B408-B8C11F66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5FEDC2-980A-4F49-84BF-8D4DF72F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AF42F-CDB8-47E7-8D3D-9F4DE77C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2345DF-BA57-40B3-9ED6-CFC8802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7DD118-A92B-4487-B9CC-4C7EB950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65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5C936-05E9-450B-AFBE-CD87DD57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F183ED-CEEB-4B71-A998-3196941C5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1AC723-C5F6-4B15-93BB-83EBF253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99E28-C294-4DF3-9FB3-61CF21F4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A11EA-979E-4814-A324-15CCD162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6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C2721-52D2-4BA1-A3E2-D05E0A70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A152E-9A6D-43E2-A41D-463FA3D24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B3ECCD-4914-463F-AFE3-14BE5E4F4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1A8BE-9FD6-4D81-B318-485FEB4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E445AF-EC27-4B8A-A3FD-838077FD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9586E2-4956-4E63-878D-5D9676D2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74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DADC5-B3DA-4404-B2B9-36277599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DFFE32-BE50-4ACA-80E9-42E9BAB4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87581C-9CD5-4014-9C83-08CD6623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D7691B-EBA3-48A3-B613-50D8C8D40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E27456-5C65-480F-91B5-DEADD84B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EF581B-C122-4422-94B8-CAD0C9C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13BE5D-ED2C-47BD-AB0C-55DA7B12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5E708C-50AE-4AD4-A2D1-E7C100E8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24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4ECE4-BDB4-400F-B6B4-C956B680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BA6A09-D8D9-49DD-8982-D3EDB6A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9F413C-962F-4863-BA0A-03BF6A1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CA012D-89B9-49BC-9BFB-D2B2B714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3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4F8EC3-848C-4CE5-B318-443CA9BB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43111D-10A4-4564-9486-050A1C2D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041563-4E82-4A80-B46D-70D3DF24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07B79-4080-4680-87B0-297A5C0F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6B4812-6D89-42A6-93EC-FD6D54D9B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925B69-B30F-4D53-AE8D-C86CCD3C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16B9F9-34DA-4627-A307-96A8A026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CA166B-54AD-4803-B9B3-F5DF01C8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0EC0CE-4FE0-40BF-8395-4A0EBA86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14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CA385-18F3-4DF6-A603-8FAE0848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4CD5D9-23A5-4F3A-B142-DF57674D2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7CEFA5-88DC-4739-B71C-ED25ED534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EFDE0A-27E0-4A0E-A850-49A97BC7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9BE091-268E-4FA8-BAE4-F7A66FF9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DC8D02-1DC0-47F3-AD5A-4C6327A2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52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5EB6FD-9BD7-438F-903B-CC81A3D0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A7FD7-EEE2-4B90-B6E3-BB869C3FC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1AFB8A-FF27-4297-9742-72FEE859C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376CD-23B5-48D2-9B8C-FCE936CEA653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183E7-C558-4940-86A2-ADAC47D1D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609D8F-C500-4197-A1B1-B6CE925E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79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19D713-416A-452B-BC91-EA51CD338331}"/>
              </a:ext>
            </a:extLst>
          </p:cNvPr>
          <p:cNvSpPr txBox="1"/>
          <p:nvPr/>
        </p:nvSpPr>
        <p:spPr>
          <a:xfrm>
            <a:off x="4108596" y="2097248"/>
            <a:ext cx="3974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Spambase dataset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07D986-CE05-4FCA-8FD8-13E85A045F45}"/>
              </a:ext>
            </a:extLst>
          </p:cNvPr>
          <p:cNvSpPr txBox="1"/>
          <p:nvPr/>
        </p:nvSpPr>
        <p:spPr>
          <a:xfrm>
            <a:off x="3938742" y="3164048"/>
            <a:ext cx="4314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u="sng" dirty="0"/>
              <a:t>Objective :</a:t>
            </a:r>
            <a:r>
              <a:rPr lang="fr-FR" sz="2000" dirty="0"/>
              <a:t> predicting if a mail is a spam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3DBD6D-DAB2-473F-B6F7-03D3FAD43568}"/>
              </a:ext>
            </a:extLst>
          </p:cNvPr>
          <p:cNvSpPr txBox="1"/>
          <p:nvPr/>
        </p:nvSpPr>
        <p:spPr>
          <a:xfrm>
            <a:off x="4842002" y="3738406"/>
            <a:ext cx="250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u="sng" dirty="0"/>
              <a:t>Author :</a:t>
            </a:r>
            <a:r>
              <a:rPr lang="fr-FR" dirty="0"/>
              <a:t> Matthieu COLIN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52A11E-B1ED-4217-8187-FBCC628A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6274965"/>
            <a:ext cx="457200" cy="4572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6577B33-E293-435E-9DFE-A25FDE5075F0}"/>
              </a:ext>
            </a:extLst>
          </p:cNvPr>
          <p:cNvSpPr txBox="1"/>
          <p:nvPr/>
        </p:nvSpPr>
        <p:spPr>
          <a:xfrm>
            <a:off x="11070861" y="6349676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2020-2021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A3676A7-F39D-49E9-8C3A-0CDD65BCE76D}"/>
              </a:ext>
            </a:extLst>
          </p:cNvPr>
          <p:cNvSpPr txBox="1"/>
          <p:nvPr/>
        </p:nvSpPr>
        <p:spPr>
          <a:xfrm>
            <a:off x="4370911" y="4281986"/>
            <a:ext cx="34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u="sng" dirty="0" err="1"/>
              <a:t>Teachers</a:t>
            </a:r>
            <a:r>
              <a:rPr lang="fr-FR" u="sng" dirty="0"/>
              <a:t> :</a:t>
            </a:r>
            <a:r>
              <a:rPr lang="fr-FR" dirty="0"/>
              <a:t> R. JOUIN, B. BEJNBAUM</a:t>
            </a:r>
          </a:p>
        </p:txBody>
      </p:sp>
    </p:spTree>
    <p:extLst>
      <p:ext uri="{BB962C8B-B14F-4D97-AF65-F5344CB8AC3E}">
        <p14:creationId xmlns:p14="http://schemas.microsoft.com/office/powerpoint/2010/main" val="271541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9C7A2-C7DB-4ED6-ABC8-C4947383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Attributes</a:t>
            </a:r>
            <a:r>
              <a:rPr lang="fr-FR" dirty="0"/>
              <a:t>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759655-89A6-4511-82A5-6AE5B898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48 attributes of type </a:t>
            </a:r>
            <a:r>
              <a:rPr lang="en-US" dirty="0" err="1"/>
              <a:t>word_freq_WORD</a:t>
            </a:r>
            <a:r>
              <a:rPr lang="en-US" dirty="0"/>
              <a:t> = percentage of words in the e-mail that match WORD [0,100]</a:t>
            </a:r>
          </a:p>
          <a:p>
            <a:r>
              <a:rPr lang="en-US" dirty="0"/>
              <a:t>6 attributes of type </a:t>
            </a:r>
            <a:r>
              <a:rPr lang="en-US" dirty="0" err="1"/>
              <a:t>char_freq_CHAR</a:t>
            </a:r>
            <a:r>
              <a:rPr lang="en-US" dirty="0"/>
              <a:t> = percentage of characters in the e-mail that match CHAR [0,100]</a:t>
            </a:r>
          </a:p>
          <a:p>
            <a:r>
              <a:rPr lang="en-US" dirty="0"/>
              <a:t>1 attribute of type </a:t>
            </a:r>
            <a:r>
              <a:rPr lang="en-US" dirty="0" err="1"/>
              <a:t>capital_run_length_average</a:t>
            </a:r>
            <a:r>
              <a:rPr lang="en-US" dirty="0"/>
              <a:t> = average length of uninterrupted sequences of capital letters [1,...]</a:t>
            </a:r>
          </a:p>
          <a:p>
            <a:r>
              <a:rPr lang="en-US" dirty="0"/>
              <a:t>1 continuous integer attribute of type </a:t>
            </a:r>
            <a:r>
              <a:rPr lang="en-US" dirty="0" err="1"/>
              <a:t>capital_run_length_longest</a:t>
            </a:r>
            <a:r>
              <a:rPr lang="en-US" dirty="0"/>
              <a:t> = length of longest uninterrupted sequence of capital letters [1,...]</a:t>
            </a:r>
          </a:p>
          <a:p>
            <a:r>
              <a:rPr lang="en-US" dirty="0"/>
              <a:t>1 continuous integer attribute of type </a:t>
            </a:r>
            <a:r>
              <a:rPr lang="en-US" dirty="0" err="1"/>
              <a:t>capital_run_length_total</a:t>
            </a:r>
            <a:r>
              <a:rPr lang="en-US" dirty="0"/>
              <a:t> = sum of length of uninterrupted sequences of capital letters = total number of capital letters in the e-mail [1,...]</a:t>
            </a:r>
          </a:p>
          <a:p>
            <a:r>
              <a:rPr lang="en-US" dirty="0"/>
              <a:t>1 nominal class attribute of type spam = denotes whether the e-mail was considered spam (1) or not (0),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535571F-707B-48A1-BC5E-C3F104903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6274965"/>
            <a:ext cx="457200" cy="457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A95DF80-738C-4491-A2A8-492B97632CC1}"/>
              </a:ext>
            </a:extLst>
          </p:cNvPr>
          <p:cNvSpPr txBox="1"/>
          <p:nvPr/>
        </p:nvSpPr>
        <p:spPr>
          <a:xfrm>
            <a:off x="608202" y="6349676"/>
            <a:ext cx="828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M.COLIN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985554-BE70-4C4C-92D0-C4B17F5966D4}"/>
              </a:ext>
            </a:extLst>
          </p:cNvPr>
          <p:cNvSpPr txBox="1"/>
          <p:nvPr/>
        </p:nvSpPr>
        <p:spPr>
          <a:xfrm>
            <a:off x="11070861" y="6349676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411940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C195E-5F5D-4B36-98C5-2D6D4F79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Attributes</a:t>
            </a:r>
            <a:r>
              <a:rPr lang="fr-FR" dirty="0"/>
              <a:t>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97FF8-47F5-4CCB-BC71-61DD0434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 err="1"/>
              <a:t>We</a:t>
            </a:r>
            <a:r>
              <a:rPr lang="fr-FR" dirty="0"/>
              <a:t> have no informations on how </a:t>
            </a:r>
            <a:r>
              <a:rPr lang="fr-FR" dirty="0" err="1"/>
              <a:t>frequencies</a:t>
            </a:r>
            <a:r>
              <a:rPr lang="fr-FR" dirty="0"/>
              <a:t> is </a:t>
            </a:r>
            <a:r>
              <a:rPr lang="fr-FR" dirty="0" err="1"/>
              <a:t>calculated</a:t>
            </a:r>
            <a:r>
              <a:rPr lang="fr-FR" dirty="0"/>
              <a:t> for </a:t>
            </a:r>
            <a:r>
              <a:rPr lang="fr-FR" dirty="0" err="1"/>
              <a:t>words</a:t>
            </a:r>
            <a:r>
              <a:rPr lang="fr-FR" dirty="0"/>
              <a:t> and char.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knowing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not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or conclusion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r>
              <a:rPr lang="fr-FR" dirty="0"/>
              <a:t>That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we’re</a:t>
            </a:r>
            <a:r>
              <a:rPr lang="fr-FR" dirty="0"/>
              <a:t> </a:t>
            </a:r>
            <a:r>
              <a:rPr lang="fr-FR" dirty="0" err="1"/>
              <a:t>keeping</a:t>
            </a:r>
            <a:r>
              <a:rPr lang="fr-FR" dirty="0"/>
              <a:t> the capital run </a:t>
            </a:r>
            <a:r>
              <a:rPr lang="fr-FR" dirty="0" err="1"/>
              <a:t>length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, the capital run </a:t>
            </a:r>
            <a:r>
              <a:rPr lang="fr-FR" dirty="0" err="1"/>
              <a:t>length</a:t>
            </a:r>
            <a:r>
              <a:rPr lang="fr-FR" dirty="0"/>
              <a:t> </a:t>
            </a:r>
            <a:r>
              <a:rPr lang="fr-FR" dirty="0" err="1"/>
              <a:t>longest</a:t>
            </a:r>
            <a:r>
              <a:rPr lang="fr-FR" dirty="0"/>
              <a:t>, total capital and the spam label.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Capitals </a:t>
            </a:r>
            <a:r>
              <a:rPr lang="fr-FR" dirty="0" err="1"/>
              <a:t>attributes</a:t>
            </a:r>
            <a:r>
              <a:rPr lang="fr-FR" dirty="0"/>
              <a:t> are </a:t>
            </a:r>
            <a:r>
              <a:rPr lang="fr-FR" dirty="0" err="1"/>
              <a:t>enough</a:t>
            </a:r>
            <a:r>
              <a:rPr lang="fr-FR" dirty="0"/>
              <a:t> to </a:t>
            </a:r>
            <a:r>
              <a:rPr lang="fr-FR" dirty="0" err="1"/>
              <a:t>confirm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think</a:t>
            </a:r>
            <a:r>
              <a:rPr lang="fr-FR" dirty="0"/>
              <a:t>: spams are </a:t>
            </a:r>
            <a:r>
              <a:rPr lang="fr-FR" dirty="0" err="1"/>
              <a:t>using</a:t>
            </a:r>
            <a:r>
              <a:rPr lang="fr-FR" dirty="0"/>
              <a:t> more </a:t>
            </a:r>
            <a:r>
              <a:rPr lang="fr-FR" dirty="0" err="1"/>
              <a:t>capitals</a:t>
            </a:r>
            <a:r>
              <a:rPr lang="fr-FR" dirty="0"/>
              <a:t> in </a:t>
            </a:r>
            <a:r>
              <a:rPr lang="fr-FR" dirty="0" err="1"/>
              <a:t>general</a:t>
            </a:r>
            <a:r>
              <a:rPr lang="fr-FR" dirty="0"/>
              <a:t>. But </a:t>
            </a:r>
            <a:r>
              <a:rPr lang="fr-FR" dirty="0" err="1"/>
              <a:t>still</a:t>
            </a:r>
            <a:r>
              <a:rPr lang="fr-FR" dirty="0"/>
              <a:t> a lot of spams </a:t>
            </a:r>
            <a:r>
              <a:rPr lang="fr-FR" dirty="0" err="1"/>
              <a:t>got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capitals</a:t>
            </a:r>
            <a:r>
              <a:rPr lang="fr-FR" dirty="0"/>
              <a:t> values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more </a:t>
            </a:r>
            <a:r>
              <a:rPr lang="fr-FR" dirty="0" err="1"/>
              <a:t>elements</a:t>
            </a:r>
            <a:r>
              <a:rPr lang="fr-FR" dirty="0"/>
              <a:t> to </a:t>
            </a:r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question.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1586FC-527E-4A3D-851F-6C320EF9D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6274965"/>
            <a:ext cx="457200" cy="4572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B68F379-6C79-4FD7-9F63-8B02C6CB8F59}"/>
              </a:ext>
            </a:extLst>
          </p:cNvPr>
          <p:cNvSpPr txBox="1"/>
          <p:nvPr/>
        </p:nvSpPr>
        <p:spPr>
          <a:xfrm>
            <a:off x="608202" y="6349676"/>
            <a:ext cx="828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M.COLIN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94943E-C531-44D0-A4E5-89516251C597}"/>
              </a:ext>
            </a:extLst>
          </p:cNvPr>
          <p:cNvSpPr txBox="1"/>
          <p:nvPr/>
        </p:nvSpPr>
        <p:spPr>
          <a:xfrm>
            <a:off x="11070861" y="6349676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270693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C195E-5F5D-4B36-98C5-2D6D4F79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97FF8-47F5-4CCB-BC71-61DD0434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1586FC-527E-4A3D-851F-6C320EF9D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6274965"/>
            <a:ext cx="457200" cy="4572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B68F379-6C79-4FD7-9F63-8B02C6CB8F59}"/>
              </a:ext>
            </a:extLst>
          </p:cNvPr>
          <p:cNvSpPr txBox="1"/>
          <p:nvPr/>
        </p:nvSpPr>
        <p:spPr>
          <a:xfrm>
            <a:off x="608202" y="6349676"/>
            <a:ext cx="828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M.COLIN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94943E-C531-44D0-A4E5-89516251C597}"/>
              </a:ext>
            </a:extLst>
          </p:cNvPr>
          <p:cNvSpPr txBox="1"/>
          <p:nvPr/>
        </p:nvSpPr>
        <p:spPr>
          <a:xfrm>
            <a:off x="11070861" y="6349676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418168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C195E-5F5D-4B36-98C5-2D6D4F79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97FF8-47F5-4CCB-BC71-61DD0434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1586FC-527E-4A3D-851F-6C320EF9D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6274965"/>
            <a:ext cx="457200" cy="4572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B68F379-6C79-4FD7-9F63-8B02C6CB8F59}"/>
              </a:ext>
            </a:extLst>
          </p:cNvPr>
          <p:cNvSpPr txBox="1"/>
          <p:nvPr/>
        </p:nvSpPr>
        <p:spPr>
          <a:xfrm>
            <a:off x="608202" y="6349676"/>
            <a:ext cx="828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M.COLIN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94943E-C531-44D0-A4E5-89516251C597}"/>
              </a:ext>
            </a:extLst>
          </p:cNvPr>
          <p:cNvSpPr txBox="1"/>
          <p:nvPr/>
        </p:nvSpPr>
        <p:spPr>
          <a:xfrm>
            <a:off x="11070861" y="6349676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3985611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291</Words>
  <Application>Microsoft Office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Attributes informations</vt:lpstr>
      <vt:lpstr>Attributes informations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Colin</dc:creator>
  <cp:lastModifiedBy>Matthieu Colin</cp:lastModifiedBy>
  <cp:revision>5</cp:revision>
  <dcterms:created xsi:type="dcterms:W3CDTF">2021-01-02T11:44:19Z</dcterms:created>
  <dcterms:modified xsi:type="dcterms:W3CDTF">2021-01-02T14:02:43Z</dcterms:modified>
</cp:coreProperties>
</file>