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BAE76-3F2C-4C44-B3EE-90B79379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EF6CCA-34F8-4939-A855-CED0F2A0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82551-4874-4F85-AEBB-BB35CEB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9580C-196D-4EF2-AEC5-D9CB4558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FDC38-C9FB-41B7-A1F8-84636312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0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4984B-2868-489D-AE31-931EF846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D760DF-55ED-4873-9E3D-E471C32C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35291-CB07-49C4-BD63-6C398174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43E79-40C7-4660-8F6F-DA4FAB8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46FF5-6C1A-4178-B7CE-4CB27323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3BA237-CCA6-4D26-B57F-BED94454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53FEC3-BE85-4A13-A191-FEC2B572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82174-2187-4633-B904-44357A7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E2595-7F5C-46EF-815D-A5DC61D5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26E53-B053-4063-9313-6CAC09A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0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82CF4-CED0-4248-B408-B8C11F66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FEDC2-980A-4F49-84BF-8D4DF72F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AF42F-CDB8-47E7-8D3D-9F4DE77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345DF-BA57-40B3-9ED6-CFC8802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DD118-A92B-4487-B9CC-4C7EB95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65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5C936-05E9-450B-AFBE-CD87DD57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183ED-CEEB-4B71-A998-3196941C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AC723-C5F6-4B15-93BB-83EBF253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99E28-C294-4DF3-9FB3-61CF21F4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A11EA-979E-4814-A324-15CCD162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C2721-52D2-4BA1-A3E2-D05E0A7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A152E-9A6D-43E2-A41D-463FA3D24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B3ECCD-4914-463F-AFE3-14BE5E4F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A8BE-9FD6-4D81-B318-485FEB4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445AF-EC27-4B8A-A3FD-838077FD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9586E2-4956-4E63-878D-5D9676D2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ADC5-B3DA-4404-B2B9-36277599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DFFE32-BE50-4ACA-80E9-42E9BAB4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87581C-9CD5-4014-9C83-08CD6623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7691B-EBA3-48A3-B613-50D8C8D4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E27456-5C65-480F-91B5-DEADD84B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EF581B-C122-4422-94B8-CAD0C9C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13BE5D-ED2C-47BD-AB0C-55DA7B12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5E708C-50AE-4AD4-A2D1-E7C100E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4ECE4-BDB4-400F-B6B4-C956B680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BA6A09-D8D9-49DD-8982-D3EDB6A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9F413C-962F-4863-BA0A-03BF6A1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A012D-89B9-49BC-9BFB-D2B2B71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4F8EC3-848C-4CE5-B318-443CA9BB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43111D-10A4-4564-9486-050A1C2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041563-4E82-4A80-B46D-70D3DF2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07B79-4080-4680-87B0-297A5C0F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B4812-6D89-42A6-93EC-FD6D54D9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25B69-B30F-4D53-AE8D-C86CCD3C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16B9F9-34DA-4627-A307-96A8A026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A166B-54AD-4803-B9B3-F5DF01C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EC0CE-4FE0-40BF-8395-4A0EBA86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A385-18F3-4DF6-A603-8FAE0848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4CD5D9-23A5-4F3A-B142-DF57674D2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7CEFA5-88DC-4739-B71C-ED25ED53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FDE0A-27E0-4A0E-A850-49A97BC7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BE091-268E-4FA8-BAE4-F7A66FF9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C8D02-1DC0-47F3-AD5A-4C6327A2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EB6FD-9BD7-438F-903B-CC81A3D0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A7FD7-EEE2-4B90-B6E3-BB869C3F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AFB8A-FF27-4297-9742-72FEE859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76CD-23B5-48D2-9B8C-FCE936CEA653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183E7-C558-4940-86A2-ADAC47D1D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09D8F-C500-4197-A1B1-B6CE925E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0CD-4820-470C-BF60-3FA7B9FAB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19D713-416A-452B-BC91-EA51CD338331}"/>
              </a:ext>
            </a:extLst>
          </p:cNvPr>
          <p:cNvSpPr txBox="1"/>
          <p:nvPr/>
        </p:nvSpPr>
        <p:spPr>
          <a:xfrm>
            <a:off x="4108596" y="2097248"/>
            <a:ext cx="397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Spambase dataset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7D986-CE05-4FCA-8FD8-13E85A045F45}"/>
              </a:ext>
            </a:extLst>
          </p:cNvPr>
          <p:cNvSpPr txBox="1"/>
          <p:nvPr/>
        </p:nvSpPr>
        <p:spPr>
          <a:xfrm>
            <a:off x="3938742" y="3164048"/>
            <a:ext cx="4314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u="sng" dirty="0"/>
              <a:t>Objective :</a:t>
            </a:r>
            <a:r>
              <a:rPr lang="fr-FR" sz="2000" dirty="0"/>
              <a:t> predicting if a mail is a spam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3DBD6D-DAB2-473F-B6F7-03D3FAD43568}"/>
              </a:ext>
            </a:extLst>
          </p:cNvPr>
          <p:cNvSpPr txBox="1"/>
          <p:nvPr/>
        </p:nvSpPr>
        <p:spPr>
          <a:xfrm>
            <a:off x="4842002" y="3738406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/>
              <a:t>Author :</a:t>
            </a:r>
            <a:r>
              <a:rPr lang="fr-FR" dirty="0"/>
              <a:t> Matthieu COLIN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52A11E-B1ED-4217-8187-FBCC628A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577B33-E293-435E-9DFE-A25FDE5075F0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3676A7-F39D-49E9-8C3A-0CDD65BCE76D}"/>
              </a:ext>
            </a:extLst>
          </p:cNvPr>
          <p:cNvSpPr txBox="1"/>
          <p:nvPr/>
        </p:nvSpPr>
        <p:spPr>
          <a:xfrm>
            <a:off x="4370911" y="4281986"/>
            <a:ext cx="34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err="1"/>
              <a:t>Teachers</a:t>
            </a:r>
            <a:r>
              <a:rPr lang="fr-FR" u="sng" dirty="0"/>
              <a:t> :</a:t>
            </a:r>
            <a:r>
              <a:rPr lang="fr-FR" dirty="0"/>
              <a:t> R. JOUIN, B. BEJNBAUM</a:t>
            </a:r>
          </a:p>
        </p:txBody>
      </p:sp>
    </p:spTree>
    <p:extLst>
      <p:ext uri="{BB962C8B-B14F-4D97-AF65-F5344CB8AC3E}">
        <p14:creationId xmlns:p14="http://schemas.microsoft.com/office/powerpoint/2010/main" val="271541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F135E-2C18-45DC-AA1E-379F951F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results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FEB5D-94D6-4D04-8FB0-95454A3E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fr-FR" dirty="0" err="1"/>
              <a:t>Better</a:t>
            </a:r>
            <a:r>
              <a:rPr lang="fr-FR" dirty="0"/>
              <a:t> but </a:t>
            </a:r>
            <a:r>
              <a:rPr lang="fr-FR" dirty="0" err="1"/>
              <a:t>less</a:t>
            </a:r>
            <a:r>
              <a:rPr lang="fr-FR" dirty="0"/>
              <a:t> effective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en-GB" dirty="0"/>
              <a:t>95% Precision with only 40 false positives on our best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57A0DC-38FB-48AB-A2E9-5033E6F2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56" y="1825625"/>
            <a:ext cx="6139506" cy="42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9C7A2-C7DB-4ED6-ABC8-C4947383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Attributes</a:t>
            </a:r>
            <a:r>
              <a:rPr lang="fr-FR" dirty="0"/>
              <a:t>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59655-89A6-4511-82A5-6AE5B898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48 attributes of type </a:t>
            </a:r>
            <a:r>
              <a:rPr lang="en-US" dirty="0" err="1"/>
              <a:t>word_freq_WORD</a:t>
            </a:r>
            <a:r>
              <a:rPr lang="en-US" dirty="0"/>
              <a:t> = percentage of words in the e-mail that match WORD [0,100]</a:t>
            </a:r>
          </a:p>
          <a:p>
            <a:r>
              <a:rPr lang="en-US" dirty="0"/>
              <a:t>6 attributes of type </a:t>
            </a:r>
            <a:r>
              <a:rPr lang="en-US" dirty="0" err="1"/>
              <a:t>char_freq_CHAR</a:t>
            </a:r>
            <a:r>
              <a:rPr lang="en-US" dirty="0"/>
              <a:t> = percentage of characters in the e-mail that match CHAR [0,100]</a:t>
            </a:r>
          </a:p>
          <a:p>
            <a:r>
              <a:rPr lang="en-US" dirty="0"/>
              <a:t>1 attribute of type </a:t>
            </a:r>
            <a:r>
              <a:rPr lang="en-US" dirty="0" err="1"/>
              <a:t>capital_run_length_average</a:t>
            </a:r>
            <a:r>
              <a:rPr lang="en-US" dirty="0"/>
              <a:t> = average length of uninterrupted sequences of capital letters [1,...]</a:t>
            </a:r>
          </a:p>
          <a:p>
            <a:r>
              <a:rPr lang="en-US" dirty="0"/>
              <a:t>1 continuous integer attribute of type </a:t>
            </a:r>
            <a:r>
              <a:rPr lang="en-US" dirty="0" err="1"/>
              <a:t>capital_run_length_longest</a:t>
            </a:r>
            <a:r>
              <a:rPr lang="en-US" dirty="0"/>
              <a:t> = length of longest uninterrupted sequence of capital letters [1,...]</a:t>
            </a:r>
          </a:p>
          <a:p>
            <a:r>
              <a:rPr lang="en-US" dirty="0"/>
              <a:t>1 continuous integer attribute of type </a:t>
            </a:r>
            <a:r>
              <a:rPr lang="en-US" dirty="0" err="1"/>
              <a:t>capital_run_length_total</a:t>
            </a:r>
            <a:r>
              <a:rPr lang="en-US" dirty="0"/>
              <a:t> = sum of length of uninterrupted sequences of capital letters = total number of capital letters in the e-mail [1,...]</a:t>
            </a:r>
          </a:p>
          <a:p>
            <a:r>
              <a:rPr lang="en-US" dirty="0"/>
              <a:t>1 nominal class attribute of type spam = denotes whether the e-mail was considered spam (1) or not (0),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35571F-707B-48A1-BC5E-C3F10490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A95DF80-738C-4491-A2A8-492B97632CC1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985554-BE70-4C4C-92D0-C4B17F5966D4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411940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Attributes</a:t>
            </a:r>
            <a:r>
              <a:rPr lang="fr-FR" dirty="0"/>
              <a:t>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have no informations on how </a:t>
            </a:r>
            <a:r>
              <a:rPr lang="fr-FR" dirty="0" err="1"/>
              <a:t>frequencies</a:t>
            </a:r>
            <a:r>
              <a:rPr lang="fr-FR" dirty="0"/>
              <a:t> is </a:t>
            </a:r>
            <a:r>
              <a:rPr lang="fr-FR" dirty="0" err="1"/>
              <a:t>calculated</a:t>
            </a:r>
            <a:r>
              <a:rPr lang="fr-FR" dirty="0"/>
              <a:t> for </a:t>
            </a:r>
            <a:r>
              <a:rPr lang="fr-FR" dirty="0" err="1"/>
              <a:t>words</a:t>
            </a:r>
            <a:r>
              <a:rPr lang="fr-FR" dirty="0"/>
              <a:t> and char.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knowing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or conclusion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That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keeping</a:t>
            </a:r>
            <a:r>
              <a:rPr lang="fr-FR" dirty="0"/>
              <a:t> the capital run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, the capital run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longest</a:t>
            </a:r>
            <a:r>
              <a:rPr lang="fr-FR" dirty="0"/>
              <a:t>, total capital and the spam label.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Capitals </a:t>
            </a:r>
            <a:r>
              <a:rPr lang="fr-FR" dirty="0" err="1"/>
              <a:t>attributes</a:t>
            </a:r>
            <a:r>
              <a:rPr lang="fr-FR" dirty="0"/>
              <a:t> are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confirm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: spams are </a:t>
            </a:r>
            <a:r>
              <a:rPr lang="fr-FR" dirty="0" err="1"/>
              <a:t>using</a:t>
            </a:r>
            <a:r>
              <a:rPr lang="fr-FR" dirty="0"/>
              <a:t> more </a:t>
            </a:r>
            <a:r>
              <a:rPr lang="fr-FR" dirty="0" err="1"/>
              <a:t>capitals</a:t>
            </a:r>
            <a:r>
              <a:rPr lang="fr-FR" dirty="0"/>
              <a:t> in </a:t>
            </a:r>
            <a:r>
              <a:rPr lang="fr-FR" dirty="0" err="1"/>
              <a:t>general</a:t>
            </a:r>
            <a:r>
              <a:rPr lang="fr-FR" dirty="0"/>
              <a:t>. But </a:t>
            </a:r>
            <a:r>
              <a:rPr lang="fr-FR" dirty="0" err="1"/>
              <a:t>still</a:t>
            </a:r>
            <a:r>
              <a:rPr lang="fr-FR" dirty="0"/>
              <a:t> a lot of spams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capitals</a:t>
            </a:r>
            <a:r>
              <a:rPr lang="fr-FR" dirty="0"/>
              <a:t> values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</a:t>
            </a:r>
            <a:r>
              <a:rPr lang="fr-FR" dirty="0" err="1"/>
              <a:t>elements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question.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27069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927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Even if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only</a:t>
            </a:r>
            <a:r>
              <a:rPr lang="fr-FR" dirty="0"/>
              <a:t> 39,4% of Spam,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en-US" dirty="0"/>
              <a:t>the ones standing out more on a </a:t>
            </a:r>
            <a:r>
              <a:rPr lang="en-US" dirty="0" err="1"/>
              <a:t>pairplot</a:t>
            </a:r>
            <a:r>
              <a:rPr lang="en-US" dirty="0"/>
              <a:t> with capitals attributes: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4E6E5B-CEA4-4787-A3E8-B705E8CE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12" y="4308092"/>
            <a:ext cx="1541053" cy="16048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0F3226-8918-479E-9767-2471BF794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94" y="1690688"/>
            <a:ext cx="4863494" cy="43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C195E-5F5D-4B36-98C5-2D6D4F7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97FF8-47F5-4CCB-BC71-61DD043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try</a:t>
            </a:r>
            <a:r>
              <a:rPr lang="fr-FR" dirty="0"/>
              <a:t> a simple model first,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moving</a:t>
            </a:r>
            <a:r>
              <a:rPr lang="fr-FR" dirty="0"/>
              <a:t> to more </a:t>
            </a:r>
            <a:r>
              <a:rPr lang="fr-FR" dirty="0" err="1"/>
              <a:t>sophisticated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pPr algn="just"/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basics </a:t>
            </a:r>
            <a:r>
              <a:rPr lang="fr-FR" dirty="0" err="1"/>
              <a:t>parameters</a:t>
            </a:r>
            <a:r>
              <a:rPr lang="fr-FR" dirty="0"/>
              <a:t> and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differents</a:t>
            </a:r>
            <a:r>
              <a:rPr lang="fr-FR" dirty="0"/>
              <a:t> values and use a </a:t>
            </a:r>
            <a:r>
              <a:rPr lang="fr-FR" dirty="0" err="1"/>
              <a:t>RandomizedSearchCV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</a:t>
            </a:r>
            <a:r>
              <a:rPr lang="fr-FR" dirty="0" err="1"/>
              <a:t>hyperparameters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model</a:t>
            </a:r>
          </a:p>
          <a:p>
            <a:pPr algn="just"/>
            <a:r>
              <a:rPr lang="fr-FR" dirty="0" err="1"/>
              <a:t>Analyzing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classification reports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b="1" dirty="0"/>
              <a:t>OBJECTIVE: </a:t>
            </a:r>
            <a:r>
              <a:rPr lang="en-US" dirty="0"/>
              <a:t>Minimize false positives, since the priority is to have less mails as possible predicted as spam when they had real information.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1586FC-527E-4A3D-851F-6C320EF9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6274965"/>
            <a:ext cx="457200" cy="457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68F379-6C79-4FD7-9F63-8B02C6CB8F59}"/>
              </a:ext>
            </a:extLst>
          </p:cNvPr>
          <p:cNvSpPr txBox="1"/>
          <p:nvPr/>
        </p:nvSpPr>
        <p:spPr>
          <a:xfrm>
            <a:off x="608202" y="6349676"/>
            <a:ext cx="8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M.COLIN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94943E-C531-44D0-A4E5-89516251C597}"/>
              </a:ext>
            </a:extLst>
          </p:cNvPr>
          <p:cNvSpPr txBox="1"/>
          <p:nvPr/>
        </p:nvSpPr>
        <p:spPr>
          <a:xfrm>
            <a:off x="11070861" y="63496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39856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11254-BBDA-4F75-8423-AC458E29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4C061-B02A-4AE6-AEAB-84990FF7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dependent</a:t>
            </a:r>
            <a:r>
              <a:rPr lang="fr-FR" dirty="0"/>
              <a:t> </a:t>
            </a:r>
            <a:r>
              <a:rPr lang="fr-FR" dirty="0" err="1"/>
              <a:t>varaible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(spam or not spam)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Fast and effective classification model</a:t>
            </a:r>
          </a:p>
          <a:p>
            <a:endParaRPr lang="fr-FR" dirty="0"/>
          </a:p>
          <a:p>
            <a:r>
              <a:rPr lang="fr-FR" dirty="0"/>
              <a:t>Simple but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precise</a:t>
            </a:r>
            <a:r>
              <a:rPr lang="fr-FR" dirty="0"/>
              <a:t> if </a:t>
            </a:r>
            <a:r>
              <a:rPr lang="fr-FR" dirty="0" err="1"/>
              <a:t>our</a:t>
            </a:r>
            <a:r>
              <a:rPr lang="fr-FR" dirty="0"/>
              <a:t> values have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multicollinearity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the case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frequencies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5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01221C-FCC4-4DF0-9DA7-51540363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fr-FR" sz="4000"/>
              <a:t>Logistic Regression results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FD59F-664B-4323-A46D-158FABB1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fr-FR" sz="2000" dirty="0" err="1"/>
              <a:t>Surprisingly</a:t>
            </a:r>
            <a:r>
              <a:rPr lang="fr-FR" sz="2000" dirty="0"/>
              <a:t> high: 91%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err="1"/>
              <a:t>parameter</a:t>
            </a:r>
            <a:r>
              <a:rPr lang="fr-FR" sz="2000" dirty="0"/>
              <a:t> </a:t>
            </a:r>
            <a:r>
              <a:rPr lang="fr-FR" sz="2000" dirty="0" err="1"/>
              <a:t>changed</a:t>
            </a:r>
            <a:endParaRPr lang="fr-FR" sz="2000" dirty="0"/>
          </a:p>
          <a:p>
            <a:r>
              <a:rPr lang="fr-FR" sz="2000" dirty="0"/>
              <a:t>92% </a:t>
            </a:r>
            <a:r>
              <a:rPr lang="fr-FR" sz="2000" dirty="0" err="1"/>
              <a:t>precision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best </a:t>
            </a:r>
            <a:r>
              <a:rPr lang="fr-FR" sz="2000" dirty="0" err="1"/>
              <a:t>parameters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47 false positives.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86EC9D-99FD-460F-9398-7A0B70C7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" r="-1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11254-BBDA-4F75-8423-AC458E29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Forest?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4C061-B02A-4AE6-AEAB-84990FF7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Tree-based methods are simple and useful for interpretation</a:t>
            </a:r>
          </a:p>
          <a:p>
            <a:endParaRPr lang="fr-FR" dirty="0"/>
          </a:p>
          <a:p>
            <a:r>
              <a:rPr lang="fr-FR" dirty="0" err="1"/>
              <a:t>See</a:t>
            </a:r>
            <a:r>
              <a:rPr lang="fr-FR" dirty="0"/>
              <a:t> how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evovle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trees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powerful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trend</a:t>
            </a:r>
          </a:p>
        </p:txBody>
      </p:sp>
    </p:spTree>
    <p:extLst>
      <p:ext uri="{BB962C8B-B14F-4D97-AF65-F5344CB8AC3E}">
        <p14:creationId xmlns:p14="http://schemas.microsoft.com/office/powerpoint/2010/main" val="395585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7B1F6-6AA1-4A4A-8CB3-1F15509F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Visualisation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61BF1-263A-490D-B356-096B8F85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overfitting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know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trees</a:t>
            </a:r>
            <a:r>
              <a:rPr lang="fr-FR" dirty="0"/>
              <a:t>,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fit 5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how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change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trees</a:t>
            </a:r>
            <a:r>
              <a:rPr lang="fr-FR" dirty="0"/>
              <a:t>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A66414-F16A-4E92-B08E-D1780E0C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5" y="3159018"/>
            <a:ext cx="6831908" cy="3333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0FF48B-747E-4E54-9344-6A66A095F0EB}"/>
              </a:ext>
            </a:extLst>
          </p:cNvPr>
          <p:cNvSpPr txBox="1"/>
          <p:nvPr/>
        </p:nvSpPr>
        <p:spPr>
          <a:xfrm>
            <a:off x="3402122" y="6329330"/>
            <a:ext cx="17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trees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9534BD-6E3B-4E4D-A508-AD0BB776EC1C}"/>
              </a:ext>
            </a:extLst>
          </p:cNvPr>
          <p:cNvSpPr txBox="1"/>
          <p:nvPr/>
        </p:nvSpPr>
        <p:spPr>
          <a:xfrm rot="16200000">
            <a:off x="150156" y="453163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Precision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7D9756-D9AA-41D1-9007-C5368CFCB92E}"/>
              </a:ext>
            </a:extLst>
          </p:cNvPr>
          <p:cNvSpPr txBox="1"/>
          <p:nvPr/>
        </p:nvSpPr>
        <p:spPr>
          <a:xfrm>
            <a:off x="8039440" y="4179674"/>
            <a:ext cx="269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confirm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not </a:t>
            </a:r>
            <a:r>
              <a:rPr lang="fr-FR" dirty="0" err="1"/>
              <a:t>usefull</a:t>
            </a:r>
            <a:r>
              <a:rPr lang="fr-FR" dirty="0"/>
              <a:t> to do more </a:t>
            </a:r>
            <a:r>
              <a:rPr lang="fr-FR" dirty="0" err="1"/>
              <a:t>than</a:t>
            </a:r>
            <a:r>
              <a:rPr lang="fr-FR" dirty="0"/>
              <a:t> 30 </a:t>
            </a:r>
            <a:r>
              <a:rPr lang="fr-FR" dirty="0" err="1"/>
              <a:t>trees</a:t>
            </a:r>
            <a:r>
              <a:rPr lang="fr-F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7865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570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Attributes informations</vt:lpstr>
      <vt:lpstr>Attributes informations</vt:lpstr>
      <vt:lpstr>Visualisation</vt:lpstr>
      <vt:lpstr>Models</vt:lpstr>
      <vt:lpstr>Why Logistic Regression ?</vt:lpstr>
      <vt:lpstr>Logistic Regression results</vt:lpstr>
      <vt:lpstr>Why Random Forest?</vt:lpstr>
      <vt:lpstr>Random Forest Visualisation</vt:lpstr>
      <vt:lpstr>Random Forest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Colin</dc:creator>
  <cp:lastModifiedBy>Matthieu Colin</cp:lastModifiedBy>
  <cp:revision>5</cp:revision>
  <dcterms:created xsi:type="dcterms:W3CDTF">2021-01-10T14:06:43Z</dcterms:created>
  <dcterms:modified xsi:type="dcterms:W3CDTF">2021-01-10T14:25:02Z</dcterms:modified>
</cp:coreProperties>
</file>