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Economica" panose="020B0604020202020204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110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19799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3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66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721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433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450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478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236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516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1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599" cy="212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5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899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899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799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199" cy="1786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574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Increment 2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3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3044700" y="1215655"/>
            <a:ext cx="3054600" cy="1537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Increment Planning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Functional and Nonfunctional Requirements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Sprint Plan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50 Points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837" y="1644087"/>
            <a:ext cx="3646025" cy="237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137" y="1645150"/>
            <a:ext cx="3646026" cy="237075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Scenarios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l="24111" t="31582" r="18024" b="14216"/>
          <a:stretch/>
        </p:blipFill>
        <p:spPr>
          <a:xfrm>
            <a:off x="2944609" y="1579987"/>
            <a:ext cx="4203775" cy="281772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Choices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550" y="1338025"/>
            <a:ext cx="4034153" cy="330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8870" y="1338025"/>
            <a:ext cx="3323424" cy="33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Burndown Chart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090624"/>
            <a:ext cx="8596800" cy="3836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1149775" y="3445325"/>
            <a:ext cx="1896900" cy="13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 b="1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J</a:t>
            </a:r>
            <a:r>
              <a:rPr lang="en" sz="7200" b="1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Unit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451" y="3445326"/>
            <a:ext cx="2519899" cy="119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Testing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4">
            <a:alphaModFix/>
          </a:blip>
          <a:srcRect r="1156" b="21660"/>
          <a:stretch/>
        </p:blipFill>
        <p:spPr>
          <a:xfrm>
            <a:off x="5239625" y="1147237"/>
            <a:ext cx="325755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975" y="1151987"/>
            <a:ext cx="323850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2991350"/>
            <a:ext cx="2951400" cy="174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5035" y="1175025"/>
            <a:ext cx="4986989" cy="355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Matt\Downloads\images\image02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126981"/>
            <a:ext cx="2951400" cy="184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 for Listening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the Demonstration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On-screen Show (16:9)</PresentationFormat>
  <Paragraphs>14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Economica</vt:lpstr>
      <vt:lpstr>Open Sans</vt:lpstr>
      <vt:lpstr>Arial</vt:lpstr>
      <vt:lpstr>luxe</vt:lpstr>
      <vt:lpstr>Increment 2</vt:lpstr>
      <vt:lpstr>Increment Planning</vt:lpstr>
      <vt:lpstr>Sprint Plan</vt:lpstr>
      <vt:lpstr>Scenarios</vt:lpstr>
      <vt:lpstr>Design Choices</vt:lpstr>
      <vt:lpstr>Burndown Chart</vt:lpstr>
      <vt:lpstr>Testing</vt:lpstr>
      <vt:lpstr>Testing</vt:lpstr>
      <vt:lpstr>Thanks for Listening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Increment 2</dc:title>
  <cp:lastModifiedBy>Matt</cp:lastModifiedBy>
  <cp:revision>1</cp:revision>
  <dcterms:modified xsi:type="dcterms:W3CDTF">2016-03-10T16:32:13Z</dcterms:modified>
</cp:coreProperties>
</file>