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44700" y="12156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Planning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and Nonfunctional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37" y="1644087"/>
            <a:ext cx="3646025" cy="23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137" y="1645150"/>
            <a:ext cx="3646026" cy="23707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728000" y="1295787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81" name="Shape 81"/>
          <p:cNvSpPr/>
          <p:nvPr/>
        </p:nvSpPr>
        <p:spPr>
          <a:xfrm>
            <a:off x="3564200" y="3382762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82" name="Shape 82"/>
          <p:cNvSpPr/>
          <p:nvPr/>
        </p:nvSpPr>
        <p:spPr>
          <a:xfrm>
            <a:off x="5520000" y="1295775"/>
            <a:ext cx="1896000" cy="118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cxnSp>
        <p:nvCxnSpPr>
          <p:cNvPr id="83" name="Shape 83"/>
          <p:cNvCxnSpPr>
            <a:stCxn id="80" idx="3"/>
            <a:endCxn id="82" idx="1"/>
          </p:cNvCxnSpPr>
          <p:nvPr/>
        </p:nvCxnSpPr>
        <p:spPr>
          <a:xfrm>
            <a:off x="3624000" y="1887687"/>
            <a:ext cx="189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80" idx="2"/>
            <a:endCxn id="81" idx="1"/>
          </p:cNvCxnSpPr>
          <p:nvPr/>
        </p:nvCxnSpPr>
        <p:spPr>
          <a:xfrm>
            <a:off x="2676000" y="2479587"/>
            <a:ext cx="8883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81" idx="3"/>
            <a:endCxn id="82" idx="2"/>
          </p:cNvCxnSpPr>
          <p:nvPr/>
        </p:nvCxnSpPr>
        <p:spPr>
          <a:xfrm flipH="1" rot="10800000">
            <a:off x="5460200" y="2479462"/>
            <a:ext cx="10077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Diagrams and our MVC approach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99" y="1147225"/>
            <a:ext cx="6767125" cy="37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656625" y="3189550"/>
            <a:ext cx="1896900" cy="139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J</a:t>
            </a:r>
            <a:r>
              <a:rPr b="1" lang="en" sz="7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Unit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387" y="1335950"/>
            <a:ext cx="3000374" cy="142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600" y="1492349"/>
            <a:ext cx="2275900" cy="126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590475" y="3181000"/>
            <a:ext cx="19623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Next Increment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14216" l="24111" r="18024" t="31582"/>
          <a:stretch/>
        </p:blipFill>
        <p:spPr>
          <a:xfrm>
            <a:off x="1948137" y="1150175"/>
            <a:ext cx="5247726" cy="35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Choices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the GUI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37" y="1147224"/>
            <a:ext cx="8151725" cy="3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the 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