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Spencer" userId="b08bed2e2a3214f3" providerId="LiveId" clId="{2855AFC5-BFCB-430F-8296-A47F8C419EBC}"/>
    <pc:docChg chg="custSel addSld delSld modSld sldOrd">
      <pc:chgData name="Matt Spencer" userId="b08bed2e2a3214f3" providerId="LiveId" clId="{2855AFC5-BFCB-430F-8296-A47F8C419EBC}" dt="2018-06-07T17:59:48.125" v="69" actId="478"/>
      <pc:docMkLst>
        <pc:docMk/>
      </pc:docMkLst>
      <pc:sldChg chg="del">
        <pc:chgData name="Matt Spencer" userId="b08bed2e2a3214f3" providerId="LiveId" clId="{2855AFC5-BFCB-430F-8296-A47F8C419EBC}" dt="2018-06-07T17:51:50.066" v="4" actId="2696"/>
        <pc:sldMkLst>
          <pc:docMk/>
          <pc:sldMk cId="3931265165" sldId="256"/>
        </pc:sldMkLst>
      </pc:sldChg>
      <pc:sldChg chg="del">
        <pc:chgData name="Matt Spencer" userId="b08bed2e2a3214f3" providerId="LiveId" clId="{2855AFC5-BFCB-430F-8296-A47F8C419EBC}" dt="2018-06-07T17:51:50.045" v="3" actId="2696"/>
        <pc:sldMkLst>
          <pc:docMk/>
          <pc:sldMk cId="2468566308" sldId="257"/>
        </pc:sldMkLst>
      </pc:sldChg>
      <pc:sldChg chg="modSp">
        <pc:chgData name="Matt Spencer" userId="b08bed2e2a3214f3" providerId="LiveId" clId="{2855AFC5-BFCB-430F-8296-A47F8C419EBC}" dt="2018-06-07T17:51:54.019" v="10" actId="20577"/>
        <pc:sldMkLst>
          <pc:docMk/>
          <pc:sldMk cId="111685658" sldId="258"/>
        </pc:sldMkLst>
        <pc:spChg chg="mod">
          <ac:chgData name="Matt Spencer" userId="b08bed2e2a3214f3" providerId="LiveId" clId="{2855AFC5-BFCB-430F-8296-A47F8C419EBC}" dt="2018-06-07T17:51:54.019" v="10" actId="20577"/>
          <ac:spMkLst>
            <pc:docMk/>
            <pc:sldMk cId="111685658" sldId="258"/>
            <ac:spMk id="7" creationId="{40A235B4-BAFD-4BC2-B592-597DFD2C134E}"/>
          </ac:spMkLst>
        </pc:spChg>
        <pc:picChg chg="mod">
          <ac:chgData name="Matt Spencer" userId="b08bed2e2a3214f3" providerId="LiveId" clId="{2855AFC5-BFCB-430F-8296-A47F8C419EBC}" dt="2018-06-07T17:51:42.514" v="1" actId="14826"/>
          <ac:picMkLst>
            <pc:docMk/>
            <pc:sldMk cId="111685658" sldId="258"/>
            <ac:picMk id="3" creationId="{6C403D73-9BDA-452D-87E3-416FDBA9A710}"/>
          </ac:picMkLst>
        </pc:picChg>
        <pc:picChg chg="mod">
          <ac:chgData name="Matt Spencer" userId="b08bed2e2a3214f3" providerId="LiveId" clId="{2855AFC5-BFCB-430F-8296-A47F8C419EBC}" dt="2018-06-07T17:51:33.155" v="0" actId="14826"/>
          <ac:picMkLst>
            <pc:docMk/>
            <pc:sldMk cId="111685658" sldId="258"/>
            <ac:picMk id="5" creationId="{EE6ED762-4737-4B6F-B27F-3D0AC488844B}"/>
          </ac:picMkLst>
        </pc:picChg>
      </pc:sldChg>
      <pc:sldChg chg="modSp add">
        <pc:chgData name="Matt Spencer" userId="b08bed2e2a3214f3" providerId="LiveId" clId="{2855AFC5-BFCB-430F-8296-A47F8C419EBC}" dt="2018-06-07T17:52:08.726" v="11" actId="14826"/>
        <pc:sldMkLst>
          <pc:docMk/>
          <pc:sldMk cId="2055023345" sldId="259"/>
        </pc:sldMkLst>
        <pc:picChg chg="mod">
          <ac:chgData name="Matt Spencer" userId="b08bed2e2a3214f3" providerId="LiveId" clId="{2855AFC5-BFCB-430F-8296-A47F8C419EBC}" dt="2018-06-07T17:52:08.726" v="11" actId="14826"/>
          <ac:picMkLst>
            <pc:docMk/>
            <pc:sldMk cId="2055023345" sldId="259"/>
            <ac:picMk id="3" creationId="{6C403D73-9BDA-452D-87E3-416FDBA9A710}"/>
          </ac:picMkLst>
        </pc:picChg>
      </pc:sldChg>
      <pc:sldChg chg="modSp add">
        <pc:chgData name="Matt Spencer" userId="b08bed2e2a3214f3" providerId="LiveId" clId="{2855AFC5-BFCB-430F-8296-A47F8C419EBC}" dt="2018-06-07T17:54:14.705" v="38" actId="20577"/>
        <pc:sldMkLst>
          <pc:docMk/>
          <pc:sldMk cId="2432304018" sldId="260"/>
        </pc:sldMkLst>
        <pc:spChg chg="mod">
          <ac:chgData name="Matt Spencer" userId="b08bed2e2a3214f3" providerId="LiveId" clId="{2855AFC5-BFCB-430F-8296-A47F8C419EBC}" dt="2018-06-07T17:54:14.705" v="38" actId="20577"/>
          <ac:spMkLst>
            <pc:docMk/>
            <pc:sldMk cId="2432304018" sldId="260"/>
            <ac:spMk id="7" creationId="{40A235B4-BAFD-4BC2-B592-597DFD2C134E}"/>
          </ac:spMkLst>
        </pc:spChg>
        <pc:picChg chg="mod">
          <ac:chgData name="Matt Spencer" userId="b08bed2e2a3214f3" providerId="LiveId" clId="{2855AFC5-BFCB-430F-8296-A47F8C419EBC}" dt="2018-06-07T17:52:39.067" v="13" actId="14826"/>
          <ac:picMkLst>
            <pc:docMk/>
            <pc:sldMk cId="2432304018" sldId="260"/>
            <ac:picMk id="3" creationId="{6C403D73-9BDA-452D-87E3-416FDBA9A710}"/>
          </ac:picMkLst>
        </pc:picChg>
      </pc:sldChg>
      <pc:sldChg chg="modSp add">
        <pc:chgData name="Matt Spencer" userId="b08bed2e2a3214f3" providerId="LiveId" clId="{2855AFC5-BFCB-430F-8296-A47F8C419EBC}" dt="2018-06-07T17:54:24.060" v="62" actId="20577"/>
        <pc:sldMkLst>
          <pc:docMk/>
          <pc:sldMk cId="66217872" sldId="261"/>
        </pc:sldMkLst>
        <pc:spChg chg="mod">
          <ac:chgData name="Matt Spencer" userId="b08bed2e2a3214f3" providerId="LiveId" clId="{2855AFC5-BFCB-430F-8296-A47F8C419EBC}" dt="2018-06-07T17:54:24.060" v="62" actId="20577"/>
          <ac:spMkLst>
            <pc:docMk/>
            <pc:sldMk cId="66217872" sldId="261"/>
            <ac:spMk id="7" creationId="{40A235B4-BAFD-4BC2-B592-597DFD2C134E}"/>
          </ac:spMkLst>
        </pc:spChg>
        <pc:picChg chg="mod">
          <ac:chgData name="Matt Spencer" userId="b08bed2e2a3214f3" providerId="LiveId" clId="{2855AFC5-BFCB-430F-8296-A47F8C419EBC}" dt="2018-06-07T17:53:14.200" v="15" actId="14826"/>
          <ac:picMkLst>
            <pc:docMk/>
            <pc:sldMk cId="66217872" sldId="261"/>
            <ac:picMk id="3" creationId="{6C403D73-9BDA-452D-87E3-416FDBA9A710}"/>
          </ac:picMkLst>
        </pc:picChg>
      </pc:sldChg>
      <pc:sldChg chg="delSp add ord">
        <pc:chgData name="Matt Spencer" userId="b08bed2e2a3214f3" providerId="LiveId" clId="{2855AFC5-BFCB-430F-8296-A47F8C419EBC}" dt="2018-06-07T17:59:48.125" v="69" actId="478"/>
        <pc:sldMkLst>
          <pc:docMk/>
          <pc:sldMk cId="152979025" sldId="262"/>
        </pc:sldMkLst>
        <pc:spChg chg="del">
          <ac:chgData name="Matt Spencer" userId="b08bed2e2a3214f3" providerId="LiveId" clId="{2855AFC5-BFCB-430F-8296-A47F8C419EBC}" dt="2018-06-07T17:59:48.125" v="69" actId="478"/>
          <ac:spMkLst>
            <pc:docMk/>
            <pc:sldMk cId="152979025" sldId="262"/>
            <ac:spMk id="6" creationId="{AF196112-6F48-4658-84A8-0F80B0F0186F}"/>
          </ac:spMkLst>
        </pc:spChg>
        <pc:spChg chg="del">
          <ac:chgData name="Matt Spencer" userId="b08bed2e2a3214f3" providerId="LiveId" clId="{2855AFC5-BFCB-430F-8296-A47F8C419EBC}" dt="2018-06-07T17:59:38.833" v="65" actId="478"/>
          <ac:spMkLst>
            <pc:docMk/>
            <pc:sldMk cId="152979025" sldId="262"/>
            <ac:spMk id="7" creationId="{40A235B4-BAFD-4BC2-B592-597DFD2C134E}"/>
          </ac:spMkLst>
        </pc:spChg>
        <pc:spChg chg="del">
          <ac:chgData name="Matt Spencer" userId="b08bed2e2a3214f3" providerId="LiveId" clId="{2855AFC5-BFCB-430F-8296-A47F8C419EBC}" dt="2018-06-07T17:59:48.125" v="69" actId="478"/>
          <ac:spMkLst>
            <pc:docMk/>
            <pc:sldMk cId="152979025" sldId="262"/>
            <ac:spMk id="11" creationId="{81DCBE95-0049-464F-8AC4-462ADB62FFE9}"/>
          </ac:spMkLst>
        </pc:spChg>
        <pc:spChg chg="del">
          <ac:chgData name="Matt Spencer" userId="b08bed2e2a3214f3" providerId="LiveId" clId="{2855AFC5-BFCB-430F-8296-A47F8C419EBC}" dt="2018-06-07T17:59:45.372" v="68" actId="478"/>
          <ac:spMkLst>
            <pc:docMk/>
            <pc:sldMk cId="152979025" sldId="262"/>
            <ac:spMk id="13" creationId="{1D41C61C-F339-43E1-83A2-9DACA5EC5511}"/>
          </ac:spMkLst>
        </pc:spChg>
        <pc:spChg chg="del">
          <ac:chgData name="Matt Spencer" userId="b08bed2e2a3214f3" providerId="LiveId" clId="{2855AFC5-BFCB-430F-8296-A47F8C419EBC}" dt="2018-06-07T17:59:41.128" v="66" actId="478"/>
          <ac:spMkLst>
            <pc:docMk/>
            <pc:sldMk cId="152979025" sldId="262"/>
            <ac:spMk id="15" creationId="{6763E42D-E623-431B-9E18-09AA22C04B87}"/>
          </ac:spMkLst>
        </pc:spChg>
        <pc:spChg chg="del">
          <ac:chgData name="Matt Spencer" userId="b08bed2e2a3214f3" providerId="LiveId" clId="{2855AFC5-BFCB-430F-8296-A47F8C419EBC}" dt="2018-06-07T17:59:43.315" v="67" actId="478"/>
          <ac:spMkLst>
            <pc:docMk/>
            <pc:sldMk cId="152979025" sldId="262"/>
            <ac:spMk id="16" creationId="{81CF22C9-76E8-4E92-9A7F-B63E887570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1DDF-3D88-44DA-A34E-84881E67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2CEBD-7653-4ECC-9D74-F9C9BDDAD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56F6-A618-4253-95B4-88451EC0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993D-B679-4498-B987-5BCC1CB6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6C9-5AEF-4344-9B89-246C22CB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F94-63EF-47AB-A55A-CBC1901E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2C4A0-204A-4197-B999-FB8590299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49B6-CE2C-41E4-92F7-2BD55744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A1AE-5AF0-486D-B789-22AC6104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45D3-7F59-4430-BB8F-CB06ED8D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009E5-BB06-444E-BC52-49100A82F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8C9AD-F4D5-46B4-AA4D-1248BAC4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0D3B-4D85-47BD-AE6C-4E5D24E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7B3F-ACD4-4B05-BE83-C46E874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C7CF-BCA7-45E6-803E-D108FCFC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6A42-F2D2-48EB-B129-2D4BE801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D541-9B1C-4385-B8DA-6CE1A846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9295-63F6-4B62-B8DC-485BC47D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85EB-9A45-4469-8C61-DE616940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F610B-0B1C-41F5-941C-2834AA51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0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EC6-2507-4527-80A1-92B026DD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0AD7A-8465-46A5-8392-E6A91A47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AC9-084A-41CC-A864-3987B15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1EC7-A776-4BBD-A5BC-82303E30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66C-3B4E-42FF-B34B-43218BE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03E-9BFB-466F-9077-A2A696B1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65CD-73BB-4983-8043-709E19BAC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71BFE-8579-45B5-96D1-3626A8BF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6FA00-E246-4B2F-A760-18CCBC4D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A66C7-9750-4024-9FDE-3E1D45A5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66FDC-2A93-4F34-8A17-014FC63B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691E-79C1-44BA-B61F-FF1D6DD6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19B6-5664-4B93-ABB6-80487936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1667-0F3C-4825-9E1C-DE62CD4AB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8B04F-A876-4C62-9546-59448EB19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50918-97BC-416F-B8A3-3EA66EB5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8F715-BDA7-48F5-80A1-6A408D89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2191B-07F5-4915-BB6B-717EF76B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DD6C0-FC19-4D10-9C7A-B172EBE9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81AE-5937-4448-9344-D19F3198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D5E14-899F-4D98-A1AD-044215B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03540-C2A8-435C-865A-DD23C725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5D8A7-C6BC-4E8A-B96D-E1604201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84F8C-DEAF-40DD-B501-F506869E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3A47E-EE81-464B-9C38-88347CC8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9D4C9-C2A6-4564-9DB4-FE7B44D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64D4-5566-4717-BBA1-DF60A2CA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F891-CCA4-47DE-9AEE-23DC345B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B7EC8-05BB-4DAB-B329-3A634C237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7ADBF-5353-473F-92D2-B97D9AA6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57BDB-6E44-4438-98A6-CAB19B07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5024-90F9-4F65-A332-567DBF40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ADFB-5E21-4604-974F-09913383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45C60-D752-480D-BDFF-AD330546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50D16-7A44-4C19-A599-C33852A0A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0606-33C9-4BB4-A479-A3C6FD46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21EB2-7061-4D2F-9FBC-5EC29F03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DF70-B3B2-4AF1-9757-EC23F821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92161-BA95-4F55-9CED-D7DD5B08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47B8-D3D4-46E0-B23C-CEF7FEA5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45AA-BEB1-453B-BD4C-391BDDBD0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2B32-ADC1-4236-8EBD-18101056D3A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CF1F-7B74-44BA-B6ED-1D0D667BD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289E-9920-4584-83E2-C28893009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2BAF-EF9C-47E4-91FE-E208E2A40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ED762-4737-4B6F-B27F-3D0AC488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5" y="1649974"/>
            <a:ext cx="5252359" cy="35580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403D73-9BDA-452D-87E3-416FDBA9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96" y="1649976"/>
            <a:ext cx="5252357" cy="355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96112-6F48-4658-84A8-0F80B0F0186F}"/>
              </a:ext>
            </a:extLst>
          </p:cNvPr>
          <p:cNvSpPr txBox="1"/>
          <p:nvPr/>
        </p:nvSpPr>
        <p:spPr>
          <a:xfrm>
            <a:off x="2878821" y="5208023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CBE95-0049-464F-8AC4-462ADB62FFE9}"/>
              </a:ext>
            </a:extLst>
          </p:cNvPr>
          <p:cNvSpPr txBox="1"/>
          <p:nvPr/>
        </p:nvSpPr>
        <p:spPr>
          <a:xfrm rot="16200000">
            <a:off x="228139" y="3244332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61C-F339-43E1-83A2-9DACA5EC5511}"/>
              </a:ext>
            </a:extLst>
          </p:cNvPr>
          <p:cNvSpPr txBox="1"/>
          <p:nvPr/>
        </p:nvSpPr>
        <p:spPr>
          <a:xfrm>
            <a:off x="8491372" y="5208023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235B4-BAFD-4BC2-B592-597DFD2C134E}"/>
              </a:ext>
            </a:extLst>
          </p:cNvPr>
          <p:cNvSpPr txBox="1"/>
          <p:nvPr/>
        </p:nvSpPr>
        <p:spPr>
          <a:xfrm>
            <a:off x="3537085" y="603351"/>
            <a:ext cx="508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Fish Clustering – Simple 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3E42D-E623-431B-9E18-09AA22C04B87}"/>
              </a:ext>
            </a:extLst>
          </p:cNvPr>
          <p:cNvSpPr txBox="1"/>
          <p:nvPr/>
        </p:nvSpPr>
        <p:spPr>
          <a:xfrm>
            <a:off x="2614935" y="1306241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Species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F22C9-76E8-4E92-9A7F-B63E8875707C}"/>
              </a:ext>
            </a:extLst>
          </p:cNvPr>
          <p:cNvSpPr txBox="1"/>
          <p:nvPr/>
        </p:nvSpPr>
        <p:spPr>
          <a:xfrm>
            <a:off x="7588218" y="1306241"/>
            <a:ext cx="26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 Species Clusters</a:t>
            </a:r>
          </a:p>
        </p:txBody>
      </p:sp>
    </p:spTree>
    <p:extLst>
      <p:ext uri="{BB962C8B-B14F-4D97-AF65-F5344CB8AC3E}">
        <p14:creationId xmlns:p14="http://schemas.microsoft.com/office/powerpoint/2010/main" val="11168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ED762-4737-4B6F-B27F-3D0AC488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5" y="1649974"/>
            <a:ext cx="5252359" cy="35580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403D73-9BDA-452D-87E3-416FDBA9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96" y="1649976"/>
            <a:ext cx="5252357" cy="3558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96112-6F48-4658-84A8-0F80B0F0186F}"/>
              </a:ext>
            </a:extLst>
          </p:cNvPr>
          <p:cNvSpPr txBox="1"/>
          <p:nvPr/>
        </p:nvSpPr>
        <p:spPr>
          <a:xfrm>
            <a:off x="2878821" y="5208023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CBE95-0049-464F-8AC4-462ADB62FFE9}"/>
              </a:ext>
            </a:extLst>
          </p:cNvPr>
          <p:cNvSpPr txBox="1"/>
          <p:nvPr/>
        </p:nvSpPr>
        <p:spPr>
          <a:xfrm rot="16200000">
            <a:off x="228139" y="3244332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61C-F339-43E1-83A2-9DACA5EC5511}"/>
              </a:ext>
            </a:extLst>
          </p:cNvPr>
          <p:cNvSpPr txBox="1"/>
          <p:nvPr/>
        </p:nvSpPr>
        <p:spPr>
          <a:xfrm>
            <a:off x="8491372" y="5208023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235B4-BAFD-4BC2-B592-597DFD2C134E}"/>
              </a:ext>
            </a:extLst>
          </p:cNvPr>
          <p:cNvSpPr txBox="1"/>
          <p:nvPr/>
        </p:nvSpPr>
        <p:spPr>
          <a:xfrm>
            <a:off x="3692832" y="603351"/>
            <a:ext cx="477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Fish Clustering – Raw 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3E42D-E623-431B-9E18-09AA22C04B87}"/>
              </a:ext>
            </a:extLst>
          </p:cNvPr>
          <p:cNvSpPr txBox="1"/>
          <p:nvPr/>
        </p:nvSpPr>
        <p:spPr>
          <a:xfrm>
            <a:off x="2614935" y="1306241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Species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F22C9-76E8-4E92-9A7F-B63E8875707C}"/>
              </a:ext>
            </a:extLst>
          </p:cNvPr>
          <p:cNvSpPr txBox="1"/>
          <p:nvPr/>
        </p:nvSpPr>
        <p:spPr>
          <a:xfrm>
            <a:off x="7588218" y="1306241"/>
            <a:ext cx="26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 Species Clusters</a:t>
            </a:r>
          </a:p>
        </p:txBody>
      </p:sp>
    </p:spTree>
    <p:extLst>
      <p:ext uri="{BB962C8B-B14F-4D97-AF65-F5344CB8AC3E}">
        <p14:creationId xmlns:p14="http://schemas.microsoft.com/office/powerpoint/2010/main" val="205502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ED762-4737-4B6F-B27F-3D0AC488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5" y="1649974"/>
            <a:ext cx="5252359" cy="35580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403D73-9BDA-452D-87E3-416FDBA9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96" y="1649976"/>
            <a:ext cx="5252356" cy="3558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96112-6F48-4658-84A8-0F80B0F0186F}"/>
              </a:ext>
            </a:extLst>
          </p:cNvPr>
          <p:cNvSpPr txBox="1"/>
          <p:nvPr/>
        </p:nvSpPr>
        <p:spPr>
          <a:xfrm>
            <a:off x="2878821" y="5208023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CBE95-0049-464F-8AC4-462ADB62FFE9}"/>
              </a:ext>
            </a:extLst>
          </p:cNvPr>
          <p:cNvSpPr txBox="1"/>
          <p:nvPr/>
        </p:nvSpPr>
        <p:spPr>
          <a:xfrm rot="16200000">
            <a:off x="228139" y="3244332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61C-F339-43E1-83A2-9DACA5EC5511}"/>
              </a:ext>
            </a:extLst>
          </p:cNvPr>
          <p:cNvSpPr txBox="1"/>
          <p:nvPr/>
        </p:nvSpPr>
        <p:spPr>
          <a:xfrm>
            <a:off x="8491372" y="5208023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235B4-BAFD-4BC2-B592-597DFD2C134E}"/>
              </a:ext>
            </a:extLst>
          </p:cNvPr>
          <p:cNvSpPr txBox="1"/>
          <p:nvPr/>
        </p:nvSpPr>
        <p:spPr>
          <a:xfrm>
            <a:off x="3635511" y="603351"/>
            <a:ext cx="4888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Fish Clustering – Measurement Ratios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3E42D-E623-431B-9E18-09AA22C04B87}"/>
              </a:ext>
            </a:extLst>
          </p:cNvPr>
          <p:cNvSpPr txBox="1"/>
          <p:nvPr/>
        </p:nvSpPr>
        <p:spPr>
          <a:xfrm>
            <a:off x="2614935" y="1306241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Species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F22C9-76E8-4E92-9A7F-B63E8875707C}"/>
              </a:ext>
            </a:extLst>
          </p:cNvPr>
          <p:cNvSpPr txBox="1"/>
          <p:nvPr/>
        </p:nvSpPr>
        <p:spPr>
          <a:xfrm>
            <a:off x="7588218" y="1306241"/>
            <a:ext cx="26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 Species Clusters</a:t>
            </a:r>
          </a:p>
        </p:txBody>
      </p:sp>
    </p:spTree>
    <p:extLst>
      <p:ext uri="{BB962C8B-B14F-4D97-AF65-F5344CB8AC3E}">
        <p14:creationId xmlns:p14="http://schemas.microsoft.com/office/powerpoint/2010/main" val="243230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ED762-4737-4B6F-B27F-3D0AC488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5" y="1649974"/>
            <a:ext cx="5252359" cy="35580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403D73-9BDA-452D-87E3-416FDBA9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96" y="1649976"/>
            <a:ext cx="5252356" cy="3558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96112-6F48-4658-84A8-0F80B0F0186F}"/>
              </a:ext>
            </a:extLst>
          </p:cNvPr>
          <p:cNvSpPr txBox="1"/>
          <p:nvPr/>
        </p:nvSpPr>
        <p:spPr>
          <a:xfrm>
            <a:off x="2878821" y="5208023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CBE95-0049-464F-8AC4-462ADB62FFE9}"/>
              </a:ext>
            </a:extLst>
          </p:cNvPr>
          <p:cNvSpPr txBox="1"/>
          <p:nvPr/>
        </p:nvSpPr>
        <p:spPr>
          <a:xfrm rot="16200000">
            <a:off x="228139" y="3244332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61C-F339-43E1-83A2-9DACA5EC5511}"/>
              </a:ext>
            </a:extLst>
          </p:cNvPr>
          <p:cNvSpPr txBox="1"/>
          <p:nvPr/>
        </p:nvSpPr>
        <p:spPr>
          <a:xfrm>
            <a:off x="8491372" y="5208023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235B4-BAFD-4BC2-B592-597DFD2C134E}"/>
              </a:ext>
            </a:extLst>
          </p:cNvPr>
          <p:cNvSpPr txBox="1"/>
          <p:nvPr/>
        </p:nvSpPr>
        <p:spPr>
          <a:xfrm>
            <a:off x="3710856" y="603351"/>
            <a:ext cx="473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Fish Clustering – Both Raw and Ratio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3E42D-E623-431B-9E18-09AA22C04B87}"/>
              </a:ext>
            </a:extLst>
          </p:cNvPr>
          <p:cNvSpPr txBox="1"/>
          <p:nvPr/>
        </p:nvSpPr>
        <p:spPr>
          <a:xfrm>
            <a:off x="2614935" y="1306241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 Species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F22C9-76E8-4E92-9A7F-B63E8875707C}"/>
              </a:ext>
            </a:extLst>
          </p:cNvPr>
          <p:cNvSpPr txBox="1"/>
          <p:nvPr/>
        </p:nvSpPr>
        <p:spPr>
          <a:xfrm>
            <a:off x="7588218" y="1306241"/>
            <a:ext cx="26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 Species Clusters</a:t>
            </a:r>
          </a:p>
        </p:txBody>
      </p:sp>
    </p:spTree>
    <p:extLst>
      <p:ext uri="{BB962C8B-B14F-4D97-AF65-F5344CB8AC3E}">
        <p14:creationId xmlns:p14="http://schemas.microsoft.com/office/powerpoint/2010/main" val="662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ED762-4737-4B6F-B27F-3D0AC488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5" y="1649974"/>
            <a:ext cx="5252359" cy="355804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C403D73-9BDA-452D-87E3-416FDBA9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96" y="1649976"/>
            <a:ext cx="5252356" cy="35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Spencer</dc:creator>
  <cp:lastModifiedBy>Matt Spencer</cp:lastModifiedBy>
  <cp:revision>2</cp:revision>
  <dcterms:created xsi:type="dcterms:W3CDTF">2018-06-07T16:39:48Z</dcterms:created>
  <dcterms:modified xsi:type="dcterms:W3CDTF">2018-06-07T17:59:50Z</dcterms:modified>
</cp:coreProperties>
</file>